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3" r:id="rId2"/>
    <p:sldId id="266" r:id="rId3"/>
    <p:sldId id="277" r:id="rId4"/>
    <p:sldId id="278" r:id="rId5"/>
    <p:sldId id="279" r:id="rId6"/>
    <p:sldId id="261" r:id="rId7"/>
    <p:sldId id="263" r:id="rId8"/>
    <p:sldId id="274" r:id="rId9"/>
    <p:sldId id="275" r:id="rId10"/>
    <p:sldId id="276" r:id="rId11"/>
    <p:sldId id="267" r:id="rId12"/>
    <p:sldId id="270" r:id="rId13"/>
    <p:sldId id="271" r:id="rId14"/>
    <p:sldId id="268" r:id="rId15"/>
    <p:sldId id="272" r:id="rId16"/>
    <p:sldId id="273" r:id="rId17"/>
    <p:sldId id="280" r:id="rId18"/>
    <p:sldId id="281" r:id="rId19"/>
    <p:sldId id="282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F8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41F25E-5294-4EC0-AF58-37D9DBC47FB3}" v="63" dt="2022-04-02T20:05:46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7" autoAdjust="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1104" y="3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8941F25E-5294-4EC0-AF58-37D9DBC47FB3}"/>
    <pc:docChg chg="undo custSel modSld">
      <pc:chgData name="Steven Wallace" userId="f455ab06884d4394" providerId="LiveId" clId="{8941F25E-5294-4EC0-AF58-37D9DBC47FB3}" dt="2022-04-02T20:05:55.671" v="143" actId="403"/>
      <pc:docMkLst>
        <pc:docMk/>
      </pc:docMkLst>
      <pc:sldChg chg="modSp">
        <pc:chgData name="Steven Wallace" userId="f455ab06884d4394" providerId="LiveId" clId="{8941F25E-5294-4EC0-AF58-37D9DBC47FB3}" dt="2022-04-02T19:09:44.941" v="88" actId="20577"/>
        <pc:sldMkLst>
          <pc:docMk/>
          <pc:sldMk cId="544258191" sldId="263"/>
        </pc:sldMkLst>
        <pc:spChg chg="mod">
          <ac:chgData name="Steven Wallace" userId="f455ab06884d4394" providerId="LiveId" clId="{8941F25E-5294-4EC0-AF58-37D9DBC47FB3}" dt="2022-04-02T19:09:44.941" v="88" actId="20577"/>
          <ac:spMkLst>
            <pc:docMk/>
            <pc:sldMk cId="544258191" sldId="263"/>
            <ac:spMk id="4" creationId="{99236A00-14B0-45F8-B774-1D5986B984F5}"/>
          </ac:spMkLst>
        </pc:spChg>
      </pc:sldChg>
      <pc:sldChg chg="modSp mod">
        <pc:chgData name="Steven Wallace" userId="f455ab06884d4394" providerId="LiveId" clId="{8941F25E-5294-4EC0-AF58-37D9DBC47FB3}" dt="2022-04-02T20:01:00.498" v="118" actId="207"/>
        <pc:sldMkLst>
          <pc:docMk/>
          <pc:sldMk cId="327963853" sldId="270"/>
        </pc:sldMkLst>
        <pc:spChg chg="mod">
          <ac:chgData name="Steven Wallace" userId="f455ab06884d4394" providerId="LiveId" clId="{8941F25E-5294-4EC0-AF58-37D9DBC47FB3}" dt="2022-04-02T20:01:00.498" v="118" actId="207"/>
          <ac:spMkLst>
            <pc:docMk/>
            <pc:sldMk cId="327963853" sldId="270"/>
            <ac:spMk id="3" creationId="{79A9BF3A-EB67-4197-8F91-723B8524FDEA}"/>
          </ac:spMkLst>
        </pc:spChg>
        <pc:spChg chg="mod">
          <ac:chgData name="Steven Wallace" userId="f455ab06884d4394" providerId="LiveId" clId="{8941F25E-5294-4EC0-AF58-37D9DBC47FB3}" dt="2022-04-02T19:58:55.838" v="107" actId="403"/>
          <ac:spMkLst>
            <pc:docMk/>
            <pc:sldMk cId="327963853" sldId="270"/>
            <ac:spMk id="4" creationId="{5748081D-60FC-4219-BF99-171B7E05AFD3}"/>
          </ac:spMkLst>
        </pc:spChg>
        <pc:spChg chg="mod">
          <ac:chgData name="Steven Wallace" userId="f455ab06884d4394" providerId="LiveId" clId="{8941F25E-5294-4EC0-AF58-37D9DBC47FB3}" dt="2022-04-02T20:00:11.951" v="116" actId="14100"/>
          <ac:spMkLst>
            <pc:docMk/>
            <pc:sldMk cId="327963853" sldId="270"/>
            <ac:spMk id="6" creationId="{326C7E2F-9687-4148-BE9B-4FCD410E4163}"/>
          </ac:spMkLst>
        </pc:spChg>
        <pc:spChg chg="mod">
          <ac:chgData name="Steven Wallace" userId="f455ab06884d4394" providerId="LiveId" clId="{8941F25E-5294-4EC0-AF58-37D9DBC47FB3}" dt="2022-04-02T19:59:32.187" v="111" actId="14100"/>
          <ac:spMkLst>
            <pc:docMk/>
            <pc:sldMk cId="327963853" sldId="270"/>
            <ac:spMk id="8" creationId="{0385BE14-0CD1-44D1-BB02-5B55CED8F30C}"/>
          </ac:spMkLst>
        </pc:spChg>
        <pc:cxnChg chg="mod">
          <ac:chgData name="Steven Wallace" userId="f455ab06884d4394" providerId="LiveId" clId="{8941F25E-5294-4EC0-AF58-37D9DBC47FB3}" dt="2022-04-02T20:00:11.951" v="116" actId="14100"/>
          <ac:cxnSpMkLst>
            <pc:docMk/>
            <pc:sldMk cId="327963853" sldId="270"/>
            <ac:cxnSpMk id="10" creationId="{C7F51D15-29A9-4340-893C-23DB0068B4E4}"/>
          </ac:cxnSpMkLst>
        </pc:cxnChg>
        <pc:cxnChg chg="mod">
          <ac:chgData name="Steven Wallace" userId="f455ab06884d4394" providerId="LiveId" clId="{8941F25E-5294-4EC0-AF58-37D9DBC47FB3}" dt="2022-04-02T19:59:32.187" v="111" actId="14100"/>
          <ac:cxnSpMkLst>
            <pc:docMk/>
            <pc:sldMk cId="327963853" sldId="270"/>
            <ac:cxnSpMk id="12" creationId="{14459839-8B7C-42C3-AE83-B81750843B7D}"/>
          </ac:cxnSpMkLst>
        </pc:cxnChg>
      </pc:sldChg>
      <pc:sldChg chg="modSp">
        <pc:chgData name="Steven Wallace" userId="f455ab06884d4394" providerId="LiveId" clId="{8941F25E-5294-4EC0-AF58-37D9DBC47FB3}" dt="2022-04-02T16:21:40.147" v="86" actId="20577"/>
        <pc:sldMkLst>
          <pc:docMk/>
          <pc:sldMk cId="281698341" sldId="272"/>
        </pc:sldMkLst>
        <pc:spChg chg="mod">
          <ac:chgData name="Steven Wallace" userId="f455ab06884d4394" providerId="LiveId" clId="{8941F25E-5294-4EC0-AF58-37D9DBC47FB3}" dt="2022-04-02T16:21:40.147" v="86" actId="20577"/>
          <ac:spMkLst>
            <pc:docMk/>
            <pc:sldMk cId="281698341" sldId="272"/>
            <ac:spMk id="4" creationId="{3CB337CF-A34A-4E72-B79A-7D2D54559766}"/>
          </ac:spMkLst>
        </pc:spChg>
      </pc:sldChg>
      <pc:sldChg chg="modSp mod">
        <pc:chgData name="Steven Wallace" userId="f455ab06884d4394" providerId="LiveId" clId="{8941F25E-5294-4EC0-AF58-37D9DBC47FB3}" dt="2022-04-02T20:02:41.679" v="121" actId="403"/>
        <pc:sldMkLst>
          <pc:docMk/>
          <pc:sldMk cId="1966055841" sldId="273"/>
        </pc:sldMkLst>
        <pc:spChg chg="mod">
          <ac:chgData name="Steven Wallace" userId="f455ab06884d4394" providerId="LiveId" clId="{8941F25E-5294-4EC0-AF58-37D9DBC47FB3}" dt="2022-04-02T20:02:41.679" v="121" actId="403"/>
          <ac:spMkLst>
            <pc:docMk/>
            <pc:sldMk cId="1966055841" sldId="273"/>
            <ac:spMk id="4" creationId="{1A6336AC-49A5-409D-AEE5-87EEC66783FE}"/>
          </ac:spMkLst>
        </pc:spChg>
      </pc:sldChg>
      <pc:sldChg chg="modSp mod">
        <pc:chgData name="Steven Wallace" userId="f455ab06884d4394" providerId="LiveId" clId="{8941F25E-5294-4EC0-AF58-37D9DBC47FB3}" dt="2022-04-02T16:08:31.243" v="71" actId="403"/>
        <pc:sldMkLst>
          <pc:docMk/>
          <pc:sldMk cId="1799224908" sldId="274"/>
        </pc:sldMkLst>
        <pc:spChg chg="mod">
          <ac:chgData name="Steven Wallace" userId="f455ab06884d4394" providerId="LiveId" clId="{8941F25E-5294-4EC0-AF58-37D9DBC47FB3}" dt="2022-04-02T16:08:31.243" v="71" actId="403"/>
          <ac:spMkLst>
            <pc:docMk/>
            <pc:sldMk cId="1799224908" sldId="274"/>
            <ac:spMk id="2" creationId="{57436A48-0BC2-4804-8463-4478A7394A7C}"/>
          </ac:spMkLst>
        </pc:spChg>
      </pc:sldChg>
      <pc:sldChg chg="modSp mod">
        <pc:chgData name="Steven Wallace" userId="f455ab06884d4394" providerId="LiveId" clId="{8941F25E-5294-4EC0-AF58-37D9DBC47FB3}" dt="2022-04-02T16:08:41.380" v="73" actId="403"/>
        <pc:sldMkLst>
          <pc:docMk/>
          <pc:sldMk cId="2943189873" sldId="275"/>
        </pc:sldMkLst>
        <pc:spChg chg="mod">
          <ac:chgData name="Steven Wallace" userId="f455ab06884d4394" providerId="LiveId" clId="{8941F25E-5294-4EC0-AF58-37D9DBC47FB3}" dt="2022-04-02T16:08:41.380" v="73" actId="403"/>
          <ac:spMkLst>
            <pc:docMk/>
            <pc:sldMk cId="2943189873" sldId="275"/>
            <ac:spMk id="2" creationId="{57436A48-0BC2-4804-8463-4478A7394A7C}"/>
          </ac:spMkLst>
        </pc:spChg>
      </pc:sldChg>
      <pc:sldChg chg="modSp mod">
        <pc:chgData name="Steven Wallace" userId="f455ab06884d4394" providerId="LiveId" clId="{8941F25E-5294-4EC0-AF58-37D9DBC47FB3}" dt="2022-04-02T16:09:00.474" v="75" actId="403"/>
        <pc:sldMkLst>
          <pc:docMk/>
          <pc:sldMk cId="1715504425" sldId="276"/>
        </pc:sldMkLst>
        <pc:spChg chg="mod">
          <ac:chgData name="Steven Wallace" userId="f455ab06884d4394" providerId="LiveId" clId="{8941F25E-5294-4EC0-AF58-37D9DBC47FB3}" dt="2022-04-02T16:09:00.474" v="75" actId="403"/>
          <ac:spMkLst>
            <pc:docMk/>
            <pc:sldMk cId="1715504425" sldId="276"/>
            <ac:spMk id="2" creationId="{57436A48-0BC2-4804-8463-4478A7394A7C}"/>
          </ac:spMkLst>
        </pc:spChg>
      </pc:sldChg>
      <pc:sldChg chg="modSp mod">
        <pc:chgData name="Steven Wallace" userId="f455ab06884d4394" providerId="LiveId" clId="{8941F25E-5294-4EC0-AF58-37D9DBC47FB3}" dt="2022-04-01T21:01:25.417" v="0" actId="115"/>
        <pc:sldMkLst>
          <pc:docMk/>
          <pc:sldMk cId="2019213683" sldId="277"/>
        </pc:sldMkLst>
        <pc:spChg chg="mod">
          <ac:chgData name="Steven Wallace" userId="f455ab06884d4394" providerId="LiveId" clId="{8941F25E-5294-4EC0-AF58-37D9DBC47FB3}" dt="2022-04-01T21:01:25.417" v="0" actId="115"/>
          <ac:spMkLst>
            <pc:docMk/>
            <pc:sldMk cId="2019213683" sldId="277"/>
            <ac:spMk id="2" creationId="{28F630BD-35BF-43F7-B063-EA7F26A7642A}"/>
          </ac:spMkLst>
        </pc:spChg>
      </pc:sldChg>
      <pc:sldChg chg="modSp mod">
        <pc:chgData name="Steven Wallace" userId="f455ab06884d4394" providerId="LiveId" clId="{8941F25E-5294-4EC0-AF58-37D9DBC47FB3}" dt="2022-04-02T19:54:42.562" v="105" actId="207"/>
        <pc:sldMkLst>
          <pc:docMk/>
          <pc:sldMk cId="2031652604" sldId="279"/>
        </pc:sldMkLst>
        <pc:spChg chg="mod">
          <ac:chgData name="Steven Wallace" userId="f455ab06884d4394" providerId="LiveId" clId="{8941F25E-5294-4EC0-AF58-37D9DBC47FB3}" dt="2022-04-02T19:54:42.562" v="105" actId="207"/>
          <ac:spMkLst>
            <pc:docMk/>
            <pc:sldMk cId="2031652604" sldId="279"/>
            <ac:spMk id="5" creationId="{A3EAC56F-1321-4A34-9416-94FD3ABBCA0D}"/>
          </ac:spMkLst>
        </pc:spChg>
        <pc:spChg chg="mod">
          <ac:chgData name="Steven Wallace" userId="f455ab06884d4394" providerId="LiveId" clId="{8941F25E-5294-4EC0-AF58-37D9DBC47FB3}" dt="2022-04-02T19:53:53.192" v="103" actId="403"/>
          <ac:spMkLst>
            <pc:docMk/>
            <pc:sldMk cId="2031652604" sldId="279"/>
            <ac:spMk id="6" creationId="{FA3C1AE6-C098-496C-B1CB-127C11F6E66A}"/>
          </ac:spMkLst>
        </pc:spChg>
        <pc:spChg chg="mod">
          <ac:chgData name="Steven Wallace" userId="f455ab06884d4394" providerId="LiveId" clId="{8941F25E-5294-4EC0-AF58-37D9DBC47FB3}" dt="2022-04-02T19:53:39.728" v="102" actId="1076"/>
          <ac:spMkLst>
            <pc:docMk/>
            <pc:sldMk cId="2031652604" sldId="279"/>
            <ac:spMk id="7" creationId="{5299FD1D-8A3E-4E1A-A1CA-82583E1D424A}"/>
          </ac:spMkLst>
        </pc:spChg>
      </pc:sldChg>
      <pc:sldChg chg="modSp mod">
        <pc:chgData name="Steven Wallace" userId="f455ab06884d4394" providerId="LiveId" clId="{8941F25E-5294-4EC0-AF58-37D9DBC47FB3}" dt="2022-04-02T20:03:29.240" v="128" actId="403"/>
        <pc:sldMkLst>
          <pc:docMk/>
          <pc:sldMk cId="1203679178" sldId="280"/>
        </pc:sldMkLst>
        <pc:spChg chg="mod">
          <ac:chgData name="Steven Wallace" userId="f455ab06884d4394" providerId="LiveId" clId="{8941F25E-5294-4EC0-AF58-37D9DBC47FB3}" dt="2022-04-02T20:03:29.240" v="128" actId="403"/>
          <ac:spMkLst>
            <pc:docMk/>
            <pc:sldMk cId="1203679178" sldId="280"/>
            <ac:spMk id="4" creationId="{7C0D582D-639B-4257-A0A4-AC329EE964EE}"/>
          </ac:spMkLst>
        </pc:spChg>
      </pc:sldChg>
      <pc:sldChg chg="modSp mod">
        <pc:chgData name="Steven Wallace" userId="f455ab06884d4394" providerId="LiveId" clId="{8941F25E-5294-4EC0-AF58-37D9DBC47FB3}" dt="2022-04-02T20:04:50.760" v="135" actId="403"/>
        <pc:sldMkLst>
          <pc:docMk/>
          <pc:sldMk cId="2413519828" sldId="281"/>
        </pc:sldMkLst>
        <pc:spChg chg="mod">
          <ac:chgData name="Steven Wallace" userId="f455ab06884d4394" providerId="LiveId" clId="{8941F25E-5294-4EC0-AF58-37D9DBC47FB3}" dt="2022-04-02T20:04:50.760" v="135" actId="403"/>
          <ac:spMkLst>
            <pc:docMk/>
            <pc:sldMk cId="2413519828" sldId="281"/>
            <ac:spMk id="2" creationId="{E3A00B49-4E1A-4A4E-8FEA-F377209CFFC1}"/>
          </ac:spMkLst>
        </pc:spChg>
        <pc:spChg chg="mod">
          <ac:chgData name="Steven Wallace" userId="f455ab06884d4394" providerId="LiveId" clId="{8941F25E-5294-4EC0-AF58-37D9DBC47FB3}" dt="2022-04-02T20:03:45.148" v="132" actId="403"/>
          <ac:spMkLst>
            <pc:docMk/>
            <pc:sldMk cId="2413519828" sldId="281"/>
            <ac:spMk id="3" creationId="{FC305DB7-29B2-4805-97F9-AD4DE6AFBB62}"/>
          </ac:spMkLst>
        </pc:spChg>
      </pc:sldChg>
      <pc:sldChg chg="modSp mod">
        <pc:chgData name="Steven Wallace" userId="f455ab06884d4394" providerId="LiveId" clId="{8941F25E-5294-4EC0-AF58-37D9DBC47FB3}" dt="2022-04-02T20:05:55.671" v="143" actId="403"/>
        <pc:sldMkLst>
          <pc:docMk/>
          <pc:sldMk cId="2785633632" sldId="282"/>
        </pc:sldMkLst>
        <pc:spChg chg="mod">
          <ac:chgData name="Steven Wallace" userId="f455ab06884d4394" providerId="LiveId" clId="{8941F25E-5294-4EC0-AF58-37D9DBC47FB3}" dt="2022-04-01T21:35:59.086" v="20" actId="27636"/>
          <ac:spMkLst>
            <pc:docMk/>
            <pc:sldMk cId="2785633632" sldId="282"/>
            <ac:spMk id="3" creationId="{7975D5B4-A1DA-4E99-BA63-9289CE0063EC}"/>
          </ac:spMkLst>
        </pc:spChg>
        <pc:graphicFrameChg chg="mod modGraphic">
          <ac:chgData name="Steven Wallace" userId="f455ab06884d4394" providerId="LiveId" clId="{8941F25E-5294-4EC0-AF58-37D9DBC47FB3}" dt="2022-04-02T20:05:55.671" v="143" actId="403"/>
          <ac:graphicFrameMkLst>
            <pc:docMk/>
            <pc:sldMk cId="2785633632" sldId="282"/>
            <ac:graphicFrameMk id="4" creationId="{189C12D8-645B-4CFC-B6CD-8DA928D798A3}"/>
          </ac:graphicFrameMkLst>
        </pc:graphicFrameChg>
      </pc:sldChg>
    </pc:docChg>
  </pc:docChgLst>
  <pc:docChgLst>
    <pc:chgData name="Steven Wallace" userId="f455ab06884d4394" providerId="LiveId" clId="{EAB7AAF0-A4DB-4693-8D7E-EE9DC73F1A86}"/>
    <pc:docChg chg="undo redo custSel addSld modSld">
      <pc:chgData name="Steven Wallace" userId="f455ab06884d4394" providerId="LiveId" clId="{EAB7AAF0-A4DB-4693-8D7E-EE9DC73F1A86}" dt="2020-09-04T23:53:43.331" v="958" actId="207"/>
      <pc:docMkLst>
        <pc:docMk/>
      </pc:docMkLst>
      <pc:sldChg chg="modSp mod modTransition">
        <pc:chgData name="Steven Wallace" userId="f455ab06884d4394" providerId="LiveId" clId="{EAB7AAF0-A4DB-4693-8D7E-EE9DC73F1A86}" dt="2020-09-04T23:42:32.418" v="898" actId="20577"/>
        <pc:sldMkLst>
          <pc:docMk/>
          <pc:sldMk cId="544258191" sldId="263"/>
        </pc:sldMkLst>
        <pc:spChg chg="mod">
          <ac:chgData name="Steven Wallace" userId="f455ab06884d4394" providerId="LiveId" clId="{EAB7AAF0-A4DB-4693-8D7E-EE9DC73F1A86}" dt="2020-08-19T22:40:57.255" v="301" actId="207"/>
          <ac:spMkLst>
            <pc:docMk/>
            <pc:sldMk cId="544258191" sldId="263"/>
            <ac:spMk id="3" creationId="{E29D6455-668F-40A8-B3EB-8F9CD7D63DC9}"/>
          </ac:spMkLst>
        </pc:spChg>
        <pc:spChg chg="mod">
          <ac:chgData name="Steven Wallace" userId="f455ab06884d4394" providerId="LiveId" clId="{EAB7AAF0-A4DB-4693-8D7E-EE9DC73F1A86}" dt="2020-09-04T23:42:32.418" v="898" actId="20577"/>
          <ac:spMkLst>
            <pc:docMk/>
            <pc:sldMk cId="544258191" sldId="263"/>
            <ac:spMk id="4" creationId="{99236A00-14B0-45F8-B774-1D5986B984F5}"/>
          </ac:spMkLst>
        </pc:spChg>
      </pc:sldChg>
      <pc:sldChg chg="modTransition">
        <pc:chgData name="Steven Wallace" userId="f455ab06884d4394" providerId="LiveId" clId="{EAB7AAF0-A4DB-4693-8D7E-EE9DC73F1A86}" dt="2020-09-04T22:01:17.830" v="337"/>
        <pc:sldMkLst>
          <pc:docMk/>
          <pc:sldMk cId="1988681979" sldId="266"/>
        </pc:sldMkLst>
      </pc:sldChg>
      <pc:sldChg chg="modTransition">
        <pc:chgData name="Steven Wallace" userId="f455ab06884d4394" providerId="LiveId" clId="{EAB7AAF0-A4DB-4693-8D7E-EE9DC73F1A86}" dt="2020-09-04T23:43:42.705" v="901"/>
        <pc:sldMkLst>
          <pc:docMk/>
          <pc:sldMk cId="1499600046" sldId="267"/>
        </pc:sldMkLst>
      </pc:sldChg>
      <pc:sldChg chg="modTransition modAnim">
        <pc:chgData name="Steven Wallace" userId="f455ab06884d4394" providerId="LiveId" clId="{EAB7AAF0-A4DB-4693-8D7E-EE9DC73F1A86}" dt="2020-09-04T23:45:27.645" v="906"/>
        <pc:sldMkLst>
          <pc:docMk/>
          <pc:sldMk cId="3991713547" sldId="268"/>
        </pc:sldMkLst>
      </pc:sldChg>
      <pc:sldChg chg="modSp mod modTransition">
        <pc:chgData name="Steven Wallace" userId="f455ab06884d4394" providerId="LiveId" clId="{EAB7AAF0-A4DB-4693-8D7E-EE9DC73F1A86}" dt="2020-08-19T22:44:20.389" v="323"/>
        <pc:sldMkLst>
          <pc:docMk/>
          <pc:sldMk cId="3761802671" sldId="269"/>
        </pc:sldMkLst>
        <pc:spChg chg="mod">
          <ac:chgData name="Steven Wallace" userId="f455ab06884d4394" providerId="LiveId" clId="{EAB7AAF0-A4DB-4693-8D7E-EE9DC73F1A86}" dt="2020-08-19T22:41:04.256" v="302" actId="115"/>
          <ac:spMkLst>
            <pc:docMk/>
            <pc:sldMk cId="3761802671" sldId="269"/>
            <ac:spMk id="3" creationId="{E29D6455-668F-40A8-B3EB-8F9CD7D63DC9}"/>
          </ac:spMkLst>
        </pc:spChg>
      </pc:sldChg>
      <pc:sldChg chg="modTransition">
        <pc:chgData name="Steven Wallace" userId="f455ab06884d4394" providerId="LiveId" clId="{EAB7AAF0-A4DB-4693-8D7E-EE9DC73F1A86}" dt="2020-09-04T23:44:48.981" v="903"/>
        <pc:sldMkLst>
          <pc:docMk/>
          <pc:sldMk cId="327963853" sldId="270"/>
        </pc:sldMkLst>
      </pc:sldChg>
      <pc:sldChg chg="modSp">
        <pc:chgData name="Steven Wallace" userId="f455ab06884d4394" providerId="LiveId" clId="{EAB7AAF0-A4DB-4693-8D7E-EE9DC73F1A86}" dt="2020-08-19T22:58:53.694" v="327" actId="207"/>
        <pc:sldMkLst>
          <pc:docMk/>
          <pc:sldMk cId="1689632449" sldId="271"/>
        </pc:sldMkLst>
        <pc:spChg chg="mod">
          <ac:chgData name="Steven Wallace" userId="f455ab06884d4394" providerId="LiveId" clId="{EAB7AAF0-A4DB-4693-8D7E-EE9DC73F1A86}" dt="2020-08-19T22:58:53.694" v="327" actId="207"/>
          <ac:spMkLst>
            <pc:docMk/>
            <pc:sldMk cId="1689632449" sldId="271"/>
            <ac:spMk id="2" creationId="{D83ECC9B-8379-4505-97F2-AB685047C7A6}"/>
          </ac:spMkLst>
        </pc:spChg>
      </pc:sldChg>
      <pc:sldChg chg="modSp mod modTransition">
        <pc:chgData name="Steven Wallace" userId="f455ab06884d4394" providerId="LiveId" clId="{EAB7AAF0-A4DB-4693-8D7E-EE9DC73F1A86}" dt="2020-09-04T23:43:30.885" v="900"/>
        <pc:sldMkLst>
          <pc:docMk/>
          <pc:sldMk cId="281698341" sldId="272"/>
        </pc:sldMkLst>
        <pc:spChg chg="mod">
          <ac:chgData name="Steven Wallace" userId="f455ab06884d4394" providerId="LiveId" clId="{EAB7AAF0-A4DB-4693-8D7E-EE9DC73F1A86}" dt="2020-09-04T23:40:44.632" v="885" actId="20577"/>
          <ac:spMkLst>
            <pc:docMk/>
            <pc:sldMk cId="281698341" sldId="272"/>
            <ac:spMk id="3" creationId="{6A46B77E-C7C6-44F2-9843-A8AECC5F5E84}"/>
          </ac:spMkLst>
        </pc:spChg>
      </pc:sldChg>
      <pc:sldChg chg="modSp mod">
        <pc:chgData name="Steven Wallace" userId="f455ab06884d4394" providerId="LiveId" clId="{EAB7AAF0-A4DB-4693-8D7E-EE9DC73F1A86}" dt="2020-09-04T23:52:34.589" v="951" actId="207"/>
        <pc:sldMkLst>
          <pc:docMk/>
          <pc:sldMk cId="1966055841" sldId="273"/>
        </pc:sldMkLst>
        <pc:spChg chg="mod">
          <ac:chgData name="Steven Wallace" userId="f455ab06884d4394" providerId="LiveId" clId="{EAB7AAF0-A4DB-4693-8D7E-EE9DC73F1A86}" dt="2020-09-04T23:52:34.589" v="951" actId="207"/>
          <ac:spMkLst>
            <pc:docMk/>
            <pc:sldMk cId="1966055841" sldId="273"/>
            <ac:spMk id="4" creationId="{1A6336AC-49A5-409D-AEE5-87EEC66783FE}"/>
          </ac:spMkLst>
        </pc:spChg>
      </pc:sldChg>
      <pc:sldChg chg="addSp modSp new mod modTransition modAnim">
        <pc:chgData name="Steven Wallace" userId="f455ab06884d4394" providerId="LiveId" clId="{EAB7AAF0-A4DB-4693-8D7E-EE9DC73F1A86}" dt="2020-08-19T22:42:06.475" v="303" actId="14838"/>
        <pc:sldMkLst>
          <pc:docMk/>
          <pc:sldMk cId="1799224908" sldId="274"/>
        </pc:sldMkLst>
        <pc:spChg chg="mod">
          <ac:chgData name="Steven Wallace" userId="f455ab06884d4394" providerId="LiveId" clId="{EAB7AAF0-A4DB-4693-8D7E-EE9DC73F1A86}" dt="2020-08-19T22:42:06.475" v="303" actId="14838"/>
          <ac:spMkLst>
            <pc:docMk/>
            <pc:sldMk cId="1799224908" sldId="274"/>
            <ac:spMk id="2" creationId="{57436A48-0BC2-4804-8463-4478A7394A7C}"/>
          </ac:spMkLst>
        </pc:spChg>
        <pc:spChg chg="mod">
          <ac:chgData name="Steven Wallace" userId="f455ab06884d4394" providerId="LiveId" clId="{EAB7AAF0-A4DB-4693-8D7E-EE9DC73F1A86}" dt="2020-08-19T21:59:21.735" v="45" actId="20577"/>
          <ac:spMkLst>
            <pc:docMk/>
            <pc:sldMk cId="1799224908" sldId="274"/>
            <ac:spMk id="3" creationId="{ED25A4CF-228A-4516-BAEE-4B454814CD41}"/>
          </ac:spMkLst>
        </pc:spChg>
        <pc:spChg chg="add mod">
          <ac:chgData name="Steven Wallace" userId="f455ab06884d4394" providerId="LiveId" clId="{EAB7AAF0-A4DB-4693-8D7E-EE9DC73F1A86}" dt="2020-08-19T22:36:42.091" v="270" actId="113"/>
          <ac:spMkLst>
            <pc:docMk/>
            <pc:sldMk cId="1799224908" sldId="274"/>
            <ac:spMk id="4" creationId="{883138CC-CDCB-4BE7-B70B-0C0658950543}"/>
          </ac:spMkLst>
        </pc:spChg>
      </pc:sldChg>
      <pc:sldChg chg="addSp modSp add mod modTransition">
        <pc:chgData name="Steven Wallace" userId="f455ab06884d4394" providerId="LiveId" clId="{EAB7AAF0-A4DB-4693-8D7E-EE9DC73F1A86}" dt="2020-08-19T22:43:13.829" v="315"/>
        <pc:sldMkLst>
          <pc:docMk/>
          <pc:sldMk cId="2943189873" sldId="275"/>
        </pc:sldMkLst>
        <pc:spChg chg="mod">
          <ac:chgData name="Steven Wallace" userId="f455ab06884d4394" providerId="LiveId" clId="{EAB7AAF0-A4DB-4693-8D7E-EE9DC73F1A86}" dt="2020-08-19T22:42:21.923" v="304" actId="14838"/>
          <ac:spMkLst>
            <pc:docMk/>
            <pc:sldMk cId="2943189873" sldId="275"/>
            <ac:spMk id="2" creationId="{57436A48-0BC2-4804-8463-4478A7394A7C}"/>
          </ac:spMkLst>
        </pc:spChg>
        <pc:spChg chg="add mod">
          <ac:chgData name="Steven Wallace" userId="f455ab06884d4394" providerId="LiveId" clId="{EAB7AAF0-A4DB-4693-8D7E-EE9DC73F1A86}" dt="2020-08-19T22:36:50.586" v="272"/>
          <ac:spMkLst>
            <pc:docMk/>
            <pc:sldMk cId="2943189873" sldId="275"/>
            <ac:spMk id="5" creationId="{9FCA2F57-1BC6-4A79-8526-ECE8E380925B}"/>
          </ac:spMkLst>
        </pc:spChg>
      </pc:sldChg>
      <pc:sldChg chg="modSp add mod modTransition">
        <pc:chgData name="Steven Wallace" userId="f455ab06884d4394" providerId="LiveId" clId="{EAB7AAF0-A4DB-4693-8D7E-EE9DC73F1A86}" dt="2020-08-19T22:44:07.705" v="321"/>
        <pc:sldMkLst>
          <pc:docMk/>
          <pc:sldMk cId="1715504425" sldId="276"/>
        </pc:sldMkLst>
        <pc:spChg chg="mod">
          <ac:chgData name="Steven Wallace" userId="f455ab06884d4394" providerId="LiveId" clId="{EAB7AAF0-A4DB-4693-8D7E-EE9DC73F1A86}" dt="2020-08-19T22:37:00.600" v="274"/>
          <ac:spMkLst>
            <pc:docMk/>
            <pc:sldMk cId="1715504425" sldId="276"/>
            <ac:spMk id="2" creationId="{57436A48-0BC2-4804-8463-4478A7394A7C}"/>
          </ac:spMkLst>
        </pc:spChg>
        <pc:spChg chg="mod">
          <ac:chgData name="Steven Wallace" userId="f455ab06884d4394" providerId="LiveId" clId="{EAB7AAF0-A4DB-4693-8D7E-EE9DC73F1A86}" dt="2020-08-19T22:37:10.281" v="276" actId="113"/>
          <ac:spMkLst>
            <pc:docMk/>
            <pc:sldMk cId="1715504425" sldId="276"/>
            <ac:spMk id="5" creationId="{9FCA2F57-1BC6-4A79-8526-ECE8E380925B}"/>
          </ac:spMkLst>
        </pc:spChg>
      </pc:sldChg>
      <pc:sldChg chg="modSp modTransition">
        <pc:chgData name="Steven Wallace" userId="f455ab06884d4394" providerId="LiveId" clId="{EAB7AAF0-A4DB-4693-8D7E-EE9DC73F1A86}" dt="2020-09-04T23:42:06.430" v="889" actId="207"/>
        <pc:sldMkLst>
          <pc:docMk/>
          <pc:sldMk cId="2031652604" sldId="279"/>
        </pc:sldMkLst>
        <pc:spChg chg="mod">
          <ac:chgData name="Steven Wallace" userId="f455ab06884d4394" providerId="LiveId" clId="{EAB7AAF0-A4DB-4693-8D7E-EE9DC73F1A86}" dt="2020-09-04T23:42:06.430" v="889" actId="207"/>
          <ac:spMkLst>
            <pc:docMk/>
            <pc:sldMk cId="2031652604" sldId="279"/>
            <ac:spMk id="4" creationId="{68519BF4-8996-4153-B932-0F914AA22D0D}"/>
          </ac:spMkLst>
        </pc:spChg>
        <pc:spChg chg="mod">
          <ac:chgData name="Steven Wallace" userId="f455ab06884d4394" providerId="LiveId" clId="{EAB7AAF0-A4DB-4693-8D7E-EE9DC73F1A86}" dt="2020-09-04T23:41:43.998" v="888" actId="207"/>
          <ac:spMkLst>
            <pc:docMk/>
            <pc:sldMk cId="2031652604" sldId="279"/>
            <ac:spMk id="5" creationId="{A3EAC56F-1321-4A34-9416-94FD3ABBCA0D}"/>
          </ac:spMkLst>
        </pc:spChg>
      </pc:sldChg>
      <pc:sldChg chg="addSp delSp modSp new mod modTransition modClrScheme chgLayout">
        <pc:chgData name="Steven Wallace" userId="f455ab06884d4394" providerId="LiveId" clId="{EAB7AAF0-A4DB-4693-8D7E-EE9DC73F1A86}" dt="2020-09-04T23:52:56.407" v="954"/>
        <pc:sldMkLst>
          <pc:docMk/>
          <pc:sldMk cId="1203679178" sldId="280"/>
        </pc:sldMkLst>
        <pc:spChg chg="del mod ord">
          <ac:chgData name="Steven Wallace" userId="f455ab06884d4394" providerId="LiveId" clId="{EAB7AAF0-A4DB-4693-8D7E-EE9DC73F1A86}" dt="2020-09-04T22:52:28.167" v="339" actId="700"/>
          <ac:spMkLst>
            <pc:docMk/>
            <pc:sldMk cId="1203679178" sldId="280"/>
            <ac:spMk id="2" creationId="{35CF07B8-9A28-4CE4-B9C9-6D2540EC56E6}"/>
          </ac:spMkLst>
        </pc:spChg>
        <pc:spChg chg="add mod ord">
          <ac:chgData name="Steven Wallace" userId="f455ab06884d4394" providerId="LiveId" clId="{EAB7AAF0-A4DB-4693-8D7E-EE9DC73F1A86}" dt="2020-09-04T22:58:34.301" v="379" actId="113"/>
          <ac:spMkLst>
            <pc:docMk/>
            <pc:sldMk cId="1203679178" sldId="280"/>
            <ac:spMk id="3" creationId="{4DEEB578-AAE4-439A-AC99-6F0F7B078D63}"/>
          </ac:spMkLst>
        </pc:spChg>
        <pc:spChg chg="add mod ord">
          <ac:chgData name="Steven Wallace" userId="f455ab06884d4394" providerId="LiveId" clId="{EAB7AAF0-A4DB-4693-8D7E-EE9DC73F1A86}" dt="2020-09-04T23:52:56.407" v="954"/>
          <ac:spMkLst>
            <pc:docMk/>
            <pc:sldMk cId="1203679178" sldId="280"/>
            <ac:spMk id="4" creationId="{7C0D582D-639B-4257-A0A4-AC329EE964EE}"/>
          </ac:spMkLst>
        </pc:spChg>
      </pc:sldChg>
      <pc:sldChg chg="modSp new mod modTransition">
        <pc:chgData name="Steven Wallace" userId="f455ab06884d4394" providerId="LiveId" clId="{EAB7AAF0-A4DB-4693-8D7E-EE9DC73F1A86}" dt="2020-09-04T23:53:43.331" v="958" actId="207"/>
        <pc:sldMkLst>
          <pc:docMk/>
          <pc:sldMk cId="2413519828" sldId="281"/>
        </pc:sldMkLst>
        <pc:spChg chg="mod">
          <ac:chgData name="Steven Wallace" userId="f455ab06884d4394" providerId="LiveId" clId="{EAB7AAF0-A4DB-4693-8D7E-EE9DC73F1A86}" dt="2020-09-04T22:59:45.999" v="420" actId="115"/>
          <ac:spMkLst>
            <pc:docMk/>
            <pc:sldMk cId="2413519828" sldId="281"/>
            <ac:spMk id="2" creationId="{E3A00B49-4E1A-4A4E-8FEA-F377209CFFC1}"/>
          </ac:spMkLst>
        </pc:spChg>
        <pc:spChg chg="mod">
          <ac:chgData name="Steven Wallace" userId="f455ab06884d4394" providerId="LiveId" clId="{EAB7AAF0-A4DB-4693-8D7E-EE9DC73F1A86}" dt="2020-09-04T23:53:43.331" v="958" actId="207"/>
          <ac:spMkLst>
            <pc:docMk/>
            <pc:sldMk cId="2413519828" sldId="281"/>
            <ac:spMk id="3" creationId="{FC305DB7-29B2-4805-97F9-AD4DE6AFBB62}"/>
          </ac:spMkLst>
        </pc:spChg>
      </pc:sldChg>
      <pc:sldChg chg="addSp delSp modSp new mod modTransition modAnim">
        <pc:chgData name="Steven Wallace" userId="f455ab06884d4394" providerId="LiveId" clId="{EAB7AAF0-A4DB-4693-8D7E-EE9DC73F1A86}" dt="2020-09-04T23:51:24.422" v="950" actId="20577"/>
        <pc:sldMkLst>
          <pc:docMk/>
          <pc:sldMk cId="2785633632" sldId="282"/>
        </pc:sldMkLst>
        <pc:spChg chg="del mod">
          <ac:chgData name="Steven Wallace" userId="f455ab06884d4394" providerId="LiveId" clId="{EAB7AAF0-A4DB-4693-8D7E-EE9DC73F1A86}" dt="2020-09-04T23:09:45.742" v="758" actId="478"/>
          <ac:spMkLst>
            <pc:docMk/>
            <pc:sldMk cId="2785633632" sldId="282"/>
            <ac:spMk id="2" creationId="{D3D026A4-DB1C-45A3-9F5C-7B12ACE3BBC4}"/>
          </ac:spMkLst>
        </pc:spChg>
        <pc:spChg chg="mod">
          <ac:chgData name="Steven Wallace" userId="f455ab06884d4394" providerId="LiveId" clId="{EAB7AAF0-A4DB-4693-8D7E-EE9DC73F1A86}" dt="2020-09-04T23:51:24.422" v="950" actId="20577"/>
          <ac:spMkLst>
            <pc:docMk/>
            <pc:sldMk cId="2785633632" sldId="282"/>
            <ac:spMk id="3" creationId="{7975D5B4-A1DA-4E99-BA63-9289CE0063EC}"/>
          </ac:spMkLst>
        </pc:spChg>
        <pc:spChg chg="add del mod">
          <ac:chgData name="Steven Wallace" userId="f455ab06884d4394" providerId="LiveId" clId="{EAB7AAF0-A4DB-4693-8D7E-EE9DC73F1A86}" dt="2020-09-04T23:09:48.619" v="759" actId="478"/>
          <ac:spMkLst>
            <pc:docMk/>
            <pc:sldMk cId="2785633632" sldId="282"/>
            <ac:spMk id="6" creationId="{5156B52F-2027-478A-938E-2F61AE62A15C}"/>
          </ac:spMkLst>
        </pc:spChg>
        <pc:graphicFrameChg chg="add mod modGraphic">
          <ac:chgData name="Steven Wallace" userId="f455ab06884d4394" providerId="LiveId" clId="{EAB7AAF0-A4DB-4693-8D7E-EE9DC73F1A86}" dt="2020-09-04T23:50:41.382" v="932"/>
          <ac:graphicFrameMkLst>
            <pc:docMk/>
            <pc:sldMk cId="2785633632" sldId="282"/>
            <ac:graphicFrameMk id="4" creationId="{189C12D8-645B-4CFC-B6CD-8DA928D798A3}"/>
          </ac:graphicFrameMkLst>
        </pc:graphicFrameChg>
      </pc:sldChg>
    </pc:docChg>
  </pc:docChgLst>
  <pc:docChgLst>
    <pc:chgData name="Steven Wallace" userId="f455ab06884d4394" providerId="LiveId" clId="{6B235D06-5FDD-482A-8AE1-D0CA3584A708}"/>
    <pc:docChg chg="undo redo custSel addSld delSld modSld sldOrd modMainMaster">
      <pc:chgData name="Steven Wallace" userId="f455ab06884d4394" providerId="LiveId" clId="{6B235D06-5FDD-482A-8AE1-D0CA3584A708}" dt="2020-09-04T21:41:34.999" v="1867" actId="20577"/>
      <pc:docMkLst>
        <pc:docMk/>
      </pc:docMkLst>
      <pc:sldChg chg="del">
        <pc:chgData name="Steven Wallace" userId="f455ab06884d4394" providerId="LiveId" clId="{6B235D06-5FDD-482A-8AE1-D0CA3584A708}" dt="2020-08-19T16:49:48.651" v="0" actId="47"/>
        <pc:sldMkLst>
          <pc:docMk/>
          <pc:sldMk cId="1873325291" sldId="256"/>
        </pc:sldMkLst>
      </pc:sldChg>
      <pc:sldChg chg="addSp delSp modSp add del mod modClrScheme chgLayout">
        <pc:chgData name="Steven Wallace" userId="f455ab06884d4394" providerId="LiveId" clId="{6B235D06-5FDD-482A-8AE1-D0CA3584A708}" dt="2020-08-19T17:37:08.181" v="403" actId="47"/>
        <pc:sldMkLst>
          <pc:docMk/>
          <pc:sldMk cId="3877253977" sldId="257"/>
        </pc:sldMkLst>
        <pc:spChg chg="add mod ord">
          <ac:chgData name="Steven Wallace" userId="f455ab06884d4394" providerId="LiveId" clId="{6B235D06-5FDD-482A-8AE1-D0CA3584A708}" dt="2020-08-19T17:35:35.712" v="396" actId="700"/>
          <ac:spMkLst>
            <pc:docMk/>
            <pc:sldMk cId="3877253977" sldId="257"/>
            <ac:spMk id="2" creationId="{08281735-E3E8-4B42-8153-A2C668D22840}"/>
          </ac:spMkLst>
        </pc:spChg>
        <pc:spChg chg="del mod ord">
          <ac:chgData name="Steven Wallace" userId="f455ab06884d4394" providerId="LiveId" clId="{6B235D06-5FDD-482A-8AE1-D0CA3584A708}" dt="2020-08-19T17:35:35.712" v="396" actId="700"/>
          <ac:spMkLst>
            <pc:docMk/>
            <pc:sldMk cId="3877253977" sldId="257"/>
            <ac:spMk id="3" creationId="{00000000-0000-0000-0000-000000000000}"/>
          </ac:spMkLst>
        </pc:spChg>
        <pc:spChg chg="del">
          <ac:chgData name="Steven Wallace" userId="f455ab06884d4394" providerId="LiveId" clId="{6B235D06-5FDD-482A-8AE1-D0CA3584A708}" dt="2020-08-19T17:35:35.712" v="396" actId="700"/>
          <ac:spMkLst>
            <pc:docMk/>
            <pc:sldMk cId="3877253977" sldId="257"/>
            <ac:spMk id="4" creationId="{00000000-0000-0000-0000-000000000000}"/>
          </ac:spMkLst>
        </pc:spChg>
      </pc:sldChg>
      <pc:sldChg chg="addSp modSp del mod">
        <pc:chgData name="Steven Wallace" userId="f455ab06884d4394" providerId="LiveId" clId="{6B235D06-5FDD-482A-8AE1-D0CA3584A708}" dt="2020-08-19T17:14:15.366" v="262" actId="47"/>
        <pc:sldMkLst>
          <pc:docMk/>
          <pc:sldMk cId="3893856719" sldId="258"/>
        </pc:sldMkLst>
        <pc:spChg chg="add mod">
          <ac:chgData name="Steven Wallace" userId="f455ab06884d4394" providerId="LiveId" clId="{6B235D06-5FDD-482A-8AE1-D0CA3584A708}" dt="2020-08-19T16:52:23.653" v="61" actId="1076"/>
          <ac:spMkLst>
            <pc:docMk/>
            <pc:sldMk cId="3893856719" sldId="258"/>
            <ac:spMk id="2" creationId="{5D1FE9C4-F241-4B71-A20D-B7BE2B857ACC}"/>
          </ac:spMkLst>
        </pc:spChg>
        <pc:spChg chg="mod">
          <ac:chgData name="Steven Wallace" userId="f455ab06884d4394" providerId="LiveId" clId="{6B235D06-5FDD-482A-8AE1-D0CA3584A708}" dt="2020-08-19T17:12:00.540" v="250" actId="1076"/>
          <ac:spMkLst>
            <pc:docMk/>
            <pc:sldMk cId="3893856719" sldId="258"/>
            <ac:spMk id="3" creationId="{00000000-0000-0000-0000-000000000000}"/>
          </ac:spMkLst>
        </pc:spChg>
        <pc:spChg chg="add mod">
          <ac:chgData name="Steven Wallace" userId="f455ab06884d4394" providerId="LiveId" clId="{6B235D06-5FDD-482A-8AE1-D0CA3584A708}" dt="2020-08-19T16:52:28.146" v="65" actId="20577"/>
          <ac:spMkLst>
            <pc:docMk/>
            <pc:sldMk cId="3893856719" sldId="258"/>
            <ac:spMk id="4" creationId="{1707AC97-BE55-4C47-AA29-E81C39B2671B}"/>
          </ac:spMkLst>
        </pc:spChg>
        <pc:spChg chg="mod">
          <ac:chgData name="Steven Wallace" userId="f455ab06884d4394" providerId="LiveId" clId="{6B235D06-5FDD-482A-8AE1-D0CA3584A708}" dt="2020-08-19T17:12:31.016" v="254" actId="122"/>
          <ac:spMkLst>
            <pc:docMk/>
            <pc:sldMk cId="3893856719" sldId="258"/>
            <ac:spMk id="5" creationId="{00000000-0000-0000-0000-000000000000}"/>
          </ac:spMkLst>
        </pc:spChg>
        <pc:spChg chg="add mod">
          <ac:chgData name="Steven Wallace" userId="f455ab06884d4394" providerId="LiveId" clId="{6B235D06-5FDD-482A-8AE1-D0CA3584A708}" dt="2020-08-19T16:53:51.576" v="101" actId="14100"/>
          <ac:spMkLst>
            <pc:docMk/>
            <pc:sldMk cId="3893856719" sldId="258"/>
            <ac:spMk id="7" creationId="{901592B2-EBCB-4404-AD1B-B8CF280CFD71}"/>
          </ac:spMkLst>
        </pc:spChg>
        <pc:spChg chg="add mod">
          <ac:chgData name="Steven Wallace" userId="f455ab06884d4394" providerId="LiveId" clId="{6B235D06-5FDD-482A-8AE1-D0CA3584A708}" dt="2020-08-19T17:03:48.455" v="159" actId="14100"/>
          <ac:spMkLst>
            <pc:docMk/>
            <pc:sldMk cId="3893856719" sldId="258"/>
            <ac:spMk id="9" creationId="{1893F26C-3A54-441B-90FE-B36A08F76141}"/>
          </ac:spMkLst>
        </pc:spChg>
      </pc:sldChg>
      <pc:sldChg chg="add del">
        <pc:chgData name="Steven Wallace" userId="f455ab06884d4394" providerId="LiveId" clId="{6B235D06-5FDD-482A-8AE1-D0CA3584A708}" dt="2020-08-19T16:54:43.995" v="114" actId="47"/>
        <pc:sldMkLst>
          <pc:docMk/>
          <pc:sldMk cId="3284045179" sldId="259"/>
        </pc:sldMkLst>
      </pc:sldChg>
      <pc:sldChg chg="del">
        <pc:chgData name="Steven Wallace" userId="f455ab06884d4394" providerId="LiveId" clId="{6B235D06-5FDD-482A-8AE1-D0CA3584A708}" dt="2020-08-19T17:05:29.406" v="165" actId="47"/>
        <pc:sldMkLst>
          <pc:docMk/>
          <pc:sldMk cId="3743528175" sldId="260"/>
        </pc:sldMkLst>
      </pc:sldChg>
      <pc:sldChg chg="delSp modSp mod modTransition chgLayout">
        <pc:chgData name="Steven Wallace" userId="f455ab06884d4394" providerId="LiveId" clId="{6B235D06-5FDD-482A-8AE1-D0CA3584A708}" dt="2020-08-19T19:01:15.758" v="1406"/>
        <pc:sldMkLst>
          <pc:docMk/>
          <pc:sldMk cId="1405483902" sldId="261"/>
        </pc:sldMkLst>
        <pc:spChg chg="del">
          <ac:chgData name="Steven Wallace" userId="f455ab06884d4394" providerId="LiveId" clId="{6B235D06-5FDD-482A-8AE1-D0CA3584A708}" dt="2020-08-19T17:08:20.769" v="214" actId="478"/>
          <ac:spMkLst>
            <pc:docMk/>
            <pc:sldMk cId="1405483902" sldId="261"/>
            <ac:spMk id="4" creationId="{00000000-0000-0000-0000-000000000000}"/>
          </ac:spMkLst>
        </pc:spChg>
        <pc:spChg chg="mod ord">
          <ac:chgData name="Steven Wallace" userId="f455ab06884d4394" providerId="LiveId" clId="{6B235D06-5FDD-482A-8AE1-D0CA3584A708}" dt="2020-08-19T19:00:51.409" v="1400" actId="113"/>
          <ac:spMkLst>
            <pc:docMk/>
            <pc:sldMk cId="1405483902" sldId="261"/>
            <ac:spMk id="5" creationId="{00000000-0000-0000-0000-000000000000}"/>
          </ac:spMkLst>
        </pc:spChg>
      </pc:sldChg>
      <pc:sldChg chg="del">
        <pc:chgData name="Steven Wallace" userId="f455ab06884d4394" providerId="LiveId" clId="{6B235D06-5FDD-482A-8AE1-D0CA3584A708}" dt="2020-08-19T17:04:41.119" v="164" actId="47"/>
        <pc:sldMkLst>
          <pc:docMk/>
          <pc:sldMk cId="920465377" sldId="262"/>
        </pc:sldMkLst>
      </pc:sldChg>
      <pc:sldChg chg="addSp delSp modSp mod modTransition modAnim chgLayout">
        <pc:chgData name="Steven Wallace" userId="f455ab06884d4394" providerId="LiveId" clId="{6B235D06-5FDD-482A-8AE1-D0CA3584A708}" dt="2020-08-19T19:02:34.545" v="1412"/>
        <pc:sldMkLst>
          <pc:docMk/>
          <pc:sldMk cId="544258191" sldId="263"/>
        </pc:sldMkLst>
        <pc:spChg chg="del">
          <ac:chgData name="Steven Wallace" userId="f455ab06884d4394" providerId="LiveId" clId="{6B235D06-5FDD-482A-8AE1-D0CA3584A708}" dt="2020-08-19T17:36:46.879" v="400" actId="700"/>
          <ac:spMkLst>
            <pc:docMk/>
            <pc:sldMk cId="544258191" sldId="263"/>
            <ac:spMk id="2" creationId="{00000000-0000-0000-0000-000000000000}"/>
          </ac:spMkLst>
        </pc:spChg>
        <pc:spChg chg="add mod ord">
          <ac:chgData name="Steven Wallace" userId="f455ab06884d4394" providerId="LiveId" clId="{6B235D06-5FDD-482A-8AE1-D0CA3584A708}" dt="2020-08-19T17:44:37.436" v="647" actId="27636"/>
          <ac:spMkLst>
            <pc:docMk/>
            <pc:sldMk cId="544258191" sldId="263"/>
            <ac:spMk id="3" creationId="{E29D6455-668F-40A8-B3EB-8F9CD7D63DC9}"/>
          </ac:spMkLst>
        </pc:spChg>
        <pc:spChg chg="add mod ord">
          <ac:chgData name="Steven Wallace" userId="f455ab06884d4394" providerId="LiveId" clId="{6B235D06-5FDD-482A-8AE1-D0CA3584A708}" dt="2020-08-19T17:43:40.881" v="628"/>
          <ac:spMkLst>
            <pc:docMk/>
            <pc:sldMk cId="544258191" sldId="263"/>
            <ac:spMk id="4" creationId="{99236A00-14B0-45F8-B774-1D5986B984F5}"/>
          </ac:spMkLst>
        </pc:spChg>
      </pc:sldChg>
      <pc:sldChg chg="addSp delSp modSp new del mod modClrScheme chgLayout">
        <pc:chgData name="Steven Wallace" userId="f455ab06884d4394" providerId="LiveId" clId="{6B235D06-5FDD-482A-8AE1-D0CA3584A708}" dt="2020-08-19T17:14:20.230" v="263" actId="47"/>
        <pc:sldMkLst>
          <pc:docMk/>
          <pc:sldMk cId="2122583245" sldId="264"/>
        </pc:sldMkLst>
        <pc:spChg chg="del mod ord">
          <ac:chgData name="Steven Wallace" userId="f455ab06884d4394" providerId="LiveId" clId="{6B235D06-5FDD-482A-8AE1-D0CA3584A708}" dt="2020-08-19T17:12:09.994" v="252" actId="700"/>
          <ac:spMkLst>
            <pc:docMk/>
            <pc:sldMk cId="2122583245" sldId="264"/>
            <ac:spMk id="2" creationId="{AB288520-3C34-4E82-8A1F-E48CDCFF60E7}"/>
          </ac:spMkLst>
        </pc:spChg>
        <pc:spChg chg="add mod ord">
          <ac:chgData name="Steven Wallace" userId="f455ab06884d4394" providerId="LiveId" clId="{6B235D06-5FDD-482A-8AE1-D0CA3584A708}" dt="2020-08-19T17:12:09.994" v="252" actId="700"/>
          <ac:spMkLst>
            <pc:docMk/>
            <pc:sldMk cId="2122583245" sldId="264"/>
            <ac:spMk id="3" creationId="{653F6518-86EB-4FE5-A086-F35DF367604B}"/>
          </ac:spMkLst>
        </pc:spChg>
        <pc:spChg chg="add mod ord">
          <ac:chgData name="Steven Wallace" userId="f455ab06884d4394" providerId="LiveId" clId="{6B235D06-5FDD-482A-8AE1-D0CA3584A708}" dt="2020-08-19T17:12:10" v="253" actId="27636"/>
          <ac:spMkLst>
            <pc:docMk/>
            <pc:sldMk cId="2122583245" sldId="264"/>
            <ac:spMk id="4" creationId="{E29C2062-C790-4945-9A14-D75E5B4A3085}"/>
          </ac:spMkLst>
        </pc:spChg>
      </pc:sldChg>
      <pc:sldChg chg="addSp delSp modSp new del mod modClrScheme chgLayout">
        <pc:chgData name="Steven Wallace" userId="f455ab06884d4394" providerId="LiveId" clId="{6B235D06-5FDD-482A-8AE1-D0CA3584A708}" dt="2020-08-19T17:20:37.349" v="284" actId="47"/>
        <pc:sldMkLst>
          <pc:docMk/>
          <pc:sldMk cId="1460209148" sldId="265"/>
        </pc:sldMkLst>
        <pc:spChg chg="del mod ord">
          <ac:chgData name="Steven Wallace" userId="f455ab06884d4394" providerId="LiveId" clId="{6B235D06-5FDD-482A-8AE1-D0CA3584A708}" dt="2020-08-19T17:14:09.904" v="260" actId="700"/>
          <ac:spMkLst>
            <pc:docMk/>
            <pc:sldMk cId="1460209148" sldId="265"/>
            <ac:spMk id="2" creationId="{43157791-7203-4FDF-9DAB-9A7747EDE30A}"/>
          </ac:spMkLst>
        </pc:spChg>
        <pc:spChg chg="add del mod ord">
          <ac:chgData name="Steven Wallace" userId="f455ab06884d4394" providerId="LiveId" clId="{6B235D06-5FDD-482A-8AE1-D0CA3584A708}" dt="2020-08-19T17:20:23.817" v="281" actId="478"/>
          <ac:spMkLst>
            <pc:docMk/>
            <pc:sldMk cId="1460209148" sldId="265"/>
            <ac:spMk id="3" creationId="{B7763A4C-15F8-49D7-B581-F8E799B0886D}"/>
          </ac:spMkLst>
        </pc:spChg>
      </pc:sldChg>
      <pc:sldChg chg="delSp new mod modTransition modClrScheme chgLayout">
        <pc:chgData name="Steven Wallace" userId="f455ab06884d4394" providerId="LiveId" clId="{6B235D06-5FDD-482A-8AE1-D0CA3584A708}" dt="2020-08-19T19:00:28.128" v="1398"/>
        <pc:sldMkLst>
          <pc:docMk/>
          <pc:sldMk cId="1988681979" sldId="266"/>
        </pc:sldMkLst>
        <pc:spChg chg="del">
          <ac:chgData name="Steven Wallace" userId="f455ab06884d4394" providerId="LiveId" clId="{6B235D06-5FDD-482A-8AE1-D0CA3584A708}" dt="2020-08-19T17:20:32.173" v="283" actId="700"/>
          <ac:spMkLst>
            <pc:docMk/>
            <pc:sldMk cId="1988681979" sldId="266"/>
            <ac:spMk id="2" creationId="{C18BE501-ACAD-4B88-AB0C-6077FBD68507}"/>
          </ac:spMkLst>
        </pc:spChg>
      </pc:sldChg>
      <pc:sldChg chg="modSp add mod ord modTransition">
        <pc:chgData name="Steven Wallace" userId="f455ab06884d4394" providerId="LiveId" clId="{6B235D06-5FDD-482A-8AE1-D0CA3584A708}" dt="2020-08-19T19:05:33.134" v="1429"/>
        <pc:sldMkLst>
          <pc:docMk/>
          <pc:sldMk cId="1499600046" sldId="267"/>
        </pc:sldMkLst>
        <pc:spChg chg="mod">
          <ac:chgData name="Steven Wallace" userId="f455ab06884d4394" providerId="LiveId" clId="{6B235D06-5FDD-482A-8AE1-D0CA3584A708}" dt="2020-08-19T19:05:33.134" v="1429"/>
          <ac:spMkLst>
            <pc:docMk/>
            <pc:sldMk cId="1499600046" sldId="267"/>
            <ac:spMk id="5" creationId="{00000000-0000-0000-0000-000000000000}"/>
          </ac:spMkLst>
        </pc:spChg>
      </pc:sldChg>
      <pc:sldChg chg="addSp delSp modSp new del mod chgLayout">
        <pc:chgData name="Steven Wallace" userId="f455ab06884d4394" providerId="LiveId" clId="{6B235D06-5FDD-482A-8AE1-D0CA3584A708}" dt="2020-08-19T17:22:58.335" v="312" actId="47"/>
        <pc:sldMkLst>
          <pc:docMk/>
          <pc:sldMk cId="2666746154" sldId="267"/>
        </pc:sldMkLst>
        <pc:spChg chg="del">
          <ac:chgData name="Steven Wallace" userId="f455ab06884d4394" providerId="LiveId" clId="{6B235D06-5FDD-482A-8AE1-D0CA3584A708}" dt="2020-08-19T17:22:46.574" v="311" actId="700"/>
          <ac:spMkLst>
            <pc:docMk/>
            <pc:sldMk cId="2666746154" sldId="267"/>
            <ac:spMk id="2" creationId="{7E48B306-A02D-4D81-B666-6E3AE266B495}"/>
          </ac:spMkLst>
        </pc:spChg>
        <pc:spChg chg="add mod ord">
          <ac:chgData name="Steven Wallace" userId="f455ab06884d4394" providerId="LiveId" clId="{6B235D06-5FDD-482A-8AE1-D0CA3584A708}" dt="2020-08-19T17:22:46.574" v="311" actId="700"/>
          <ac:spMkLst>
            <pc:docMk/>
            <pc:sldMk cId="2666746154" sldId="267"/>
            <ac:spMk id="3" creationId="{2D807F86-D570-4DF8-94A8-2EAED5D242F3}"/>
          </ac:spMkLst>
        </pc:spChg>
      </pc:sldChg>
      <pc:sldChg chg="modSp add mod ord modTransition">
        <pc:chgData name="Steven Wallace" userId="f455ab06884d4394" providerId="LiveId" clId="{6B235D06-5FDD-482A-8AE1-D0CA3584A708}" dt="2020-08-19T19:05:11.455" v="1428"/>
        <pc:sldMkLst>
          <pc:docMk/>
          <pc:sldMk cId="3991713547" sldId="268"/>
        </pc:sldMkLst>
        <pc:spChg chg="mod">
          <ac:chgData name="Steven Wallace" userId="f455ab06884d4394" providerId="LiveId" clId="{6B235D06-5FDD-482A-8AE1-D0CA3584A708}" dt="2020-08-19T19:05:11.455" v="1428"/>
          <ac:spMkLst>
            <pc:docMk/>
            <pc:sldMk cId="3991713547" sldId="268"/>
            <ac:spMk id="5" creationId="{00000000-0000-0000-0000-000000000000}"/>
          </ac:spMkLst>
        </pc:spChg>
      </pc:sldChg>
      <pc:sldChg chg="modSp add del mod modTransition modAnim">
        <pc:chgData name="Steven Wallace" userId="f455ab06884d4394" providerId="LiveId" clId="{6B235D06-5FDD-482A-8AE1-D0CA3584A708}" dt="2020-09-04T21:13:12.330" v="1842" actId="47"/>
        <pc:sldMkLst>
          <pc:docMk/>
          <pc:sldMk cId="3761802671" sldId="269"/>
        </pc:sldMkLst>
        <pc:spChg chg="mod">
          <ac:chgData name="Steven Wallace" userId="f455ab06884d4394" providerId="LiveId" clId="{6B235D06-5FDD-482A-8AE1-D0CA3584A708}" dt="2020-08-19T17:44:49.865" v="653" actId="20577"/>
          <ac:spMkLst>
            <pc:docMk/>
            <pc:sldMk cId="3761802671" sldId="269"/>
            <ac:spMk id="3" creationId="{E29D6455-668F-40A8-B3EB-8F9CD7D63DC9}"/>
          </ac:spMkLst>
        </pc:spChg>
        <pc:spChg chg="mod">
          <ac:chgData name="Steven Wallace" userId="f455ab06884d4394" providerId="LiveId" clId="{6B235D06-5FDD-482A-8AE1-D0CA3584A708}" dt="2020-08-19T17:54:13.162" v="865" actId="20577"/>
          <ac:spMkLst>
            <pc:docMk/>
            <pc:sldMk cId="3761802671" sldId="269"/>
            <ac:spMk id="4" creationId="{99236A00-14B0-45F8-B774-1D5986B984F5}"/>
          </ac:spMkLst>
        </pc:spChg>
      </pc:sldChg>
      <pc:sldChg chg="addSp delSp modSp new mod modTransition modClrScheme modAnim chgLayout">
        <pc:chgData name="Steven Wallace" userId="f455ab06884d4394" providerId="LiveId" clId="{6B235D06-5FDD-482A-8AE1-D0CA3584A708}" dt="2020-09-04T21:18:49.649" v="1855"/>
        <pc:sldMkLst>
          <pc:docMk/>
          <pc:sldMk cId="327963853" sldId="270"/>
        </pc:sldMkLst>
        <pc:spChg chg="del mod ord">
          <ac:chgData name="Steven Wallace" userId="f455ab06884d4394" providerId="LiveId" clId="{6B235D06-5FDD-482A-8AE1-D0CA3584A708}" dt="2020-08-19T17:57:09.832" v="867" actId="700"/>
          <ac:spMkLst>
            <pc:docMk/>
            <pc:sldMk cId="327963853" sldId="270"/>
            <ac:spMk id="2" creationId="{769DC4DF-BA32-48D8-B085-26A492F48A62}"/>
          </ac:spMkLst>
        </pc:spChg>
        <pc:spChg chg="add mod ord">
          <ac:chgData name="Steven Wallace" userId="f455ab06884d4394" providerId="LiveId" clId="{6B235D06-5FDD-482A-8AE1-D0CA3584A708}" dt="2020-08-19T18:05:48.120" v="1012" actId="207"/>
          <ac:spMkLst>
            <pc:docMk/>
            <pc:sldMk cId="327963853" sldId="270"/>
            <ac:spMk id="3" creationId="{79A9BF3A-EB67-4197-8F91-723B8524FDEA}"/>
          </ac:spMkLst>
        </pc:spChg>
        <pc:spChg chg="add mod ord">
          <ac:chgData name="Steven Wallace" userId="f455ab06884d4394" providerId="LiveId" clId="{6B235D06-5FDD-482A-8AE1-D0CA3584A708}" dt="2020-08-19T17:58:58.489" v="891"/>
          <ac:spMkLst>
            <pc:docMk/>
            <pc:sldMk cId="327963853" sldId="270"/>
            <ac:spMk id="4" creationId="{5748081D-60FC-4219-BF99-171B7E05AFD3}"/>
          </ac:spMkLst>
        </pc:spChg>
        <pc:spChg chg="add mod">
          <ac:chgData name="Steven Wallace" userId="f455ab06884d4394" providerId="LiveId" clId="{6B235D06-5FDD-482A-8AE1-D0CA3584A708}" dt="2020-09-04T21:17:43.795" v="1844" actId="164"/>
          <ac:spMkLst>
            <pc:docMk/>
            <pc:sldMk cId="327963853" sldId="270"/>
            <ac:spMk id="6" creationId="{326C7E2F-9687-4148-BE9B-4FCD410E4163}"/>
          </ac:spMkLst>
        </pc:spChg>
        <pc:spChg chg="add mod">
          <ac:chgData name="Steven Wallace" userId="f455ab06884d4394" providerId="LiveId" clId="{6B235D06-5FDD-482A-8AE1-D0CA3584A708}" dt="2020-09-04T21:18:16.661" v="1848" actId="164"/>
          <ac:spMkLst>
            <pc:docMk/>
            <pc:sldMk cId="327963853" sldId="270"/>
            <ac:spMk id="8" creationId="{0385BE14-0CD1-44D1-BB02-5B55CED8F30C}"/>
          </ac:spMkLst>
        </pc:spChg>
        <pc:spChg chg="add mod">
          <ac:chgData name="Steven Wallace" userId="f455ab06884d4394" providerId="LiveId" clId="{6B235D06-5FDD-482A-8AE1-D0CA3584A708}" dt="2020-08-19T18:07:21.891" v="1013" actId="2711"/>
          <ac:spMkLst>
            <pc:docMk/>
            <pc:sldMk cId="327963853" sldId="270"/>
            <ac:spMk id="13" creationId="{AA68E01B-A56F-4935-AFF2-2DBE45CBEC2E}"/>
          </ac:spMkLst>
        </pc:spChg>
        <pc:grpChg chg="add mod ord">
          <ac:chgData name="Steven Wallace" userId="f455ab06884d4394" providerId="LiveId" clId="{6B235D06-5FDD-482A-8AE1-D0CA3584A708}" dt="2020-09-04T21:17:47.824" v="1845" actId="167"/>
          <ac:grpSpMkLst>
            <pc:docMk/>
            <pc:sldMk cId="327963853" sldId="270"/>
            <ac:grpSpMk id="2" creationId="{55B6B4C0-5847-484D-81AE-6C75F88AFEF4}"/>
          </ac:grpSpMkLst>
        </pc:grpChg>
        <pc:grpChg chg="add mod">
          <ac:chgData name="Steven Wallace" userId="f455ab06884d4394" providerId="LiveId" clId="{6B235D06-5FDD-482A-8AE1-D0CA3584A708}" dt="2020-09-04T21:18:16.661" v="1848" actId="164"/>
          <ac:grpSpMkLst>
            <pc:docMk/>
            <pc:sldMk cId="327963853" sldId="270"/>
            <ac:grpSpMk id="5" creationId="{18ED827F-D989-43B6-A6D6-E3FD5DD572CF}"/>
          </ac:grpSpMkLst>
        </pc:grpChg>
        <pc:cxnChg chg="add mod ord">
          <ac:chgData name="Steven Wallace" userId="f455ab06884d4394" providerId="LiveId" clId="{6B235D06-5FDD-482A-8AE1-D0CA3584A708}" dt="2020-09-04T21:17:43.795" v="1844" actId="164"/>
          <ac:cxnSpMkLst>
            <pc:docMk/>
            <pc:sldMk cId="327963853" sldId="270"/>
            <ac:cxnSpMk id="10" creationId="{C7F51D15-29A9-4340-893C-23DB0068B4E4}"/>
          </ac:cxnSpMkLst>
        </pc:cxnChg>
        <pc:cxnChg chg="add mod ord">
          <ac:chgData name="Steven Wallace" userId="f455ab06884d4394" providerId="LiveId" clId="{6B235D06-5FDD-482A-8AE1-D0CA3584A708}" dt="2020-09-04T21:18:16.661" v="1848" actId="164"/>
          <ac:cxnSpMkLst>
            <pc:docMk/>
            <pc:sldMk cId="327963853" sldId="270"/>
            <ac:cxnSpMk id="12" creationId="{14459839-8B7C-42C3-AE83-B81750843B7D}"/>
          </ac:cxnSpMkLst>
        </pc:cxnChg>
      </pc:sldChg>
      <pc:sldChg chg="modSp new mod modTransition">
        <pc:chgData name="Steven Wallace" userId="f455ab06884d4394" providerId="LiveId" clId="{6B235D06-5FDD-482A-8AE1-D0CA3584A708}" dt="2020-09-04T21:25:12.216" v="1861" actId="115"/>
        <pc:sldMkLst>
          <pc:docMk/>
          <pc:sldMk cId="1689632449" sldId="271"/>
        </pc:sldMkLst>
        <pc:spChg chg="mod">
          <ac:chgData name="Steven Wallace" userId="f455ab06884d4394" providerId="LiveId" clId="{6B235D06-5FDD-482A-8AE1-D0CA3584A708}" dt="2020-09-04T21:25:12.216" v="1861" actId="115"/>
          <ac:spMkLst>
            <pc:docMk/>
            <pc:sldMk cId="1689632449" sldId="271"/>
            <ac:spMk id="2" creationId="{D83ECC9B-8379-4505-97F2-AB685047C7A6}"/>
          </ac:spMkLst>
        </pc:spChg>
        <pc:spChg chg="mod">
          <ac:chgData name="Steven Wallace" userId="f455ab06884d4394" providerId="LiveId" clId="{6B235D06-5FDD-482A-8AE1-D0CA3584A708}" dt="2020-08-19T18:08:34.440" v="1040"/>
          <ac:spMkLst>
            <pc:docMk/>
            <pc:sldMk cId="1689632449" sldId="271"/>
            <ac:spMk id="3" creationId="{95F2E988-B347-4F64-AB93-3FC1C8AC2D22}"/>
          </ac:spMkLst>
        </pc:spChg>
      </pc:sldChg>
      <pc:sldChg chg="add del">
        <pc:chgData name="Steven Wallace" userId="f455ab06884d4394" providerId="LiveId" clId="{6B235D06-5FDD-482A-8AE1-D0CA3584A708}" dt="2020-08-19T18:07:43.038" v="1015"/>
        <pc:sldMkLst>
          <pc:docMk/>
          <pc:sldMk cId="3948912644" sldId="271"/>
        </pc:sldMkLst>
      </pc:sldChg>
      <pc:sldChg chg="addSp delSp modSp new mod modTransition modClrScheme modAnim chgLayout">
        <pc:chgData name="Steven Wallace" userId="f455ab06884d4394" providerId="LiveId" clId="{6B235D06-5FDD-482A-8AE1-D0CA3584A708}" dt="2020-08-19T19:04:53.229" v="1427"/>
        <pc:sldMkLst>
          <pc:docMk/>
          <pc:sldMk cId="281698341" sldId="272"/>
        </pc:sldMkLst>
        <pc:spChg chg="del mod ord">
          <ac:chgData name="Steven Wallace" userId="f455ab06884d4394" providerId="LiveId" clId="{6B235D06-5FDD-482A-8AE1-D0CA3584A708}" dt="2020-08-19T18:10:27.624" v="1046" actId="700"/>
          <ac:spMkLst>
            <pc:docMk/>
            <pc:sldMk cId="281698341" sldId="272"/>
            <ac:spMk id="2" creationId="{B5317AD7-2AF4-448B-B544-A3CE3FF40C1A}"/>
          </ac:spMkLst>
        </pc:spChg>
        <pc:spChg chg="add mod ord">
          <ac:chgData name="Steven Wallace" userId="f455ab06884d4394" providerId="LiveId" clId="{6B235D06-5FDD-482A-8AE1-D0CA3584A708}" dt="2020-08-19T18:10:55.409" v="1078"/>
          <ac:spMkLst>
            <pc:docMk/>
            <pc:sldMk cId="281698341" sldId="272"/>
            <ac:spMk id="3" creationId="{6A46B77E-C7C6-44F2-9843-A8AECC5F5E84}"/>
          </ac:spMkLst>
        </pc:spChg>
        <pc:spChg chg="add mod ord">
          <ac:chgData name="Steven Wallace" userId="f455ab06884d4394" providerId="LiveId" clId="{6B235D06-5FDD-482A-8AE1-D0CA3584A708}" dt="2020-08-19T18:59:40.977" v="1385"/>
          <ac:spMkLst>
            <pc:docMk/>
            <pc:sldMk cId="281698341" sldId="272"/>
            <ac:spMk id="4" creationId="{3CB337CF-A34A-4E72-B79A-7D2D54559766}"/>
          </ac:spMkLst>
        </pc:spChg>
      </pc:sldChg>
      <pc:sldChg chg="addSp delSp modSp new mod modTransition modClrScheme chgLayout">
        <pc:chgData name="Steven Wallace" userId="f455ab06884d4394" providerId="LiveId" clId="{6B235D06-5FDD-482A-8AE1-D0CA3584A708}" dt="2020-09-04T21:41:34.999" v="1867" actId="20577"/>
        <pc:sldMkLst>
          <pc:docMk/>
          <pc:sldMk cId="1966055841" sldId="273"/>
        </pc:sldMkLst>
        <pc:spChg chg="del mod ord">
          <ac:chgData name="Steven Wallace" userId="f455ab06884d4394" providerId="LiveId" clId="{6B235D06-5FDD-482A-8AE1-D0CA3584A708}" dt="2020-08-19T18:57:34.936" v="1358" actId="700"/>
          <ac:spMkLst>
            <pc:docMk/>
            <pc:sldMk cId="1966055841" sldId="273"/>
            <ac:spMk id="2" creationId="{14371689-3D48-48B7-BA40-16C27FAC3FD5}"/>
          </ac:spMkLst>
        </pc:spChg>
        <pc:spChg chg="del">
          <ac:chgData name="Steven Wallace" userId="f455ab06884d4394" providerId="LiveId" clId="{6B235D06-5FDD-482A-8AE1-D0CA3584A708}" dt="2020-08-19T18:57:34.936" v="1358" actId="700"/>
          <ac:spMkLst>
            <pc:docMk/>
            <pc:sldMk cId="1966055841" sldId="273"/>
            <ac:spMk id="3" creationId="{F78421C1-F8C0-41E2-959F-E7065B51DED3}"/>
          </ac:spMkLst>
        </pc:spChg>
        <pc:spChg chg="add mod ord">
          <ac:chgData name="Steven Wallace" userId="f455ab06884d4394" providerId="LiveId" clId="{6B235D06-5FDD-482A-8AE1-D0CA3584A708}" dt="2020-09-04T21:41:34.999" v="1867" actId="20577"/>
          <ac:spMkLst>
            <pc:docMk/>
            <pc:sldMk cId="1966055841" sldId="273"/>
            <ac:spMk id="4" creationId="{1A6336AC-49A5-409D-AEE5-87EEC66783FE}"/>
          </ac:spMkLst>
        </pc:spChg>
      </pc:sldChg>
      <pc:sldChg chg="addSp modSp mod">
        <pc:chgData name="Steven Wallace" userId="f455ab06884d4394" providerId="LiveId" clId="{6B235D06-5FDD-482A-8AE1-D0CA3584A708}" dt="2020-09-03T22:01:12.923" v="1490" actId="6559"/>
        <pc:sldMkLst>
          <pc:docMk/>
          <pc:sldMk cId="1799224908" sldId="274"/>
        </pc:sldMkLst>
        <pc:spChg chg="add mod">
          <ac:chgData name="Steven Wallace" userId="f455ab06884d4394" providerId="LiveId" clId="{6B235D06-5FDD-482A-8AE1-D0CA3584A708}" dt="2020-09-03T22:01:12.923" v="1490" actId="6559"/>
          <ac:spMkLst>
            <pc:docMk/>
            <pc:sldMk cId="1799224908" sldId="274"/>
            <ac:spMk id="5" creationId="{62DC35DD-F951-45C6-9598-0D94D1A30656}"/>
          </ac:spMkLst>
        </pc:spChg>
      </pc:sldChg>
      <pc:sldChg chg="addSp modSp mod">
        <pc:chgData name="Steven Wallace" userId="f455ab06884d4394" providerId="LiveId" clId="{6B235D06-5FDD-482A-8AE1-D0CA3584A708}" dt="2020-09-03T22:01:49.972" v="1516" actId="20577"/>
        <pc:sldMkLst>
          <pc:docMk/>
          <pc:sldMk cId="2943189873" sldId="275"/>
        </pc:sldMkLst>
        <pc:spChg chg="add mod">
          <ac:chgData name="Steven Wallace" userId="f455ab06884d4394" providerId="LiveId" clId="{6B235D06-5FDD-482A-8AE1-D0CA3584A708}" dt="2020-09-03T22:01:49.972" v="1516" actId="20577"/>
          <ac:spMkLst>
            <pc:docMk/>
            <pc:sldMk cId="2943189873" sldId="275"/>
            <ac:spMk id="4" creationId="{0CB0281A-60D9-471A-A676-1EA84C90A12C}"/>
          </ac:spMkLst>
        </pc:spChg>
      </pc:sldChg>
      <pc:sldChg chg="addSp modSp mod">
        <pc:chgData name="Steven Wallace" userId="f455ab06884d4394" providerId="LiveId" clId="{6B235D06-5FDD-482A-8AE1-D0CA3584A708}" dt="2020-09-03T22:04:39.795" v="1561" actId="20577"/>
        <pc:sldMkLst>
          <pc:docMk/>
          <pc:sldMk cId="1715504425" sldId="276"/>
        </pc:sldMkLst>
        <pc:spChg chg="add mod">
          <ac:chgData name="Steven Wallace" userId="f455ab06884d4394" providerId="LiveId" clId="{6B235D06-5FDD-482A-8AE1-D0CA3584A708}" dt="2020-09-03T22:04:39.795" v="1561" actId="20577"/>
          <ac:spMkLst>
            <pc:docMk/>
            <pc:sldMk cId="1715504425" sldId="276"/>
            <ac:spMk id="4" creationId="{EC32C9D6-6F8F-42D9-8F01-FC9F400F5BA4}"/>
          </ac:spMkLst>
        </pc:spChg>
      </pc:sldChg>
      <pc:sldChg chg="modSp new mod modTransition">
        <pc:chgData name="Steven Wallace" userId="f455ab06884d4394" providerId="LiveId" clId="{6B235D06-5FDD-482A-8AE1-D0CA3584A708}" dt="2020-09-04T20:39:23.299" v="1635"/>
        <pc:sldMkLst>
          <pc:docMk/>
          <pc:sldMk cId="2019213683" sldId="277"/>
        </pc:sldMkLst>
        <pc:spChg chg="mod">
          <ac:chgData name="Steven Wallace" userId="f455ab06884d4394" providerId="LiveId" clId="{6B235D06-5FDD-482A-8AE1-D0CA3584A708}" dt="2020-09-04T20:10:46.549" v="1590" actId="113"/>
          <ac:spMkLst>
            <pc:docMk/>
            <pc:sldMk cId="2019213683" sldId="277"/>
            <ac:spMk id="2" creationId="{28F630BD-35BF-43F7-B063-EA7F26A7642A}"/>
          </ac:spMkLst>
        </pc:spChg>
      </pc:sldChg>
      <pc:sldChg chg="modSp add mod modTransition">
        <pc:chgData name="Steven Wallace" userId="f455ab06884d4394" providerId="LiveId" clId="{6B235D06-5FDD-482A-8AE1-D0CA3584A708}" dt="2020-09-04T20:39:19.812" v="1634"/>
        <pc:sldMkLst>
          <pc:docMk/>
          <pc:sldMk cId="1667480468" sldId="278"/>
        </pc:sldMkLst>
        <pc:spChg chg="mod">
          <ac:chgData name="Steven Wallace" userId="f455ab06884d4394" providerId="LiveId" clId="{6B235D06-5FDD-482A-8AE1-D0CA3584A708}" dt="2020-09-04T20:21:42.107" v="1633" actId="113"/>
          <ac:spMkLst>
            <pc:docMk/>
            <pc:sldMk cId="1667480468" sldId="278"/>
            <ac:spMk id="2" creationId="{28F630BD-35BF-43F7-B063-EA7F26A7642A}"/>
          </ac:spMkLst>
        </pc:spChg>
      </pc:sldChg>
      <pc:sldChg chg="addSp delSp modSp new mod modClrScheme chgLayout">
        <pc:chgData name="Steven Wallace" userId="f455ab06884d4394" providerId="LiveId" clId="{6B235D06-5FDD-482A-8AE1-D0CA3584A708}" dt="2020-09-04T21:12:04.178" v="1841" actId="404"/>
        <pc:sldMkLst>
          <pc:docMk/>
          <pc:sldMk cId="2031652604" sldId="279"/>
        </pc:sldMkLst>
        <pc:spChg chg="del mod ord">
          <ac:chgData name="Steven Wallace" userId="f455ab06884d4394" providerId="LiveId" clId="{6B235D06-5FDD-482A-8AE1-D0CA3584A708}" dt="2020-09-04T21:01:39.957" v="1637" actId="700"/>
          <ac:spMkLst>
            <pc:docMk/>
            <pc:sldMk cId="2031652604" sldId="279"/>
            <ac:spMk id="2" creationId="{EB24569E-41DF-4116-9D3F-D632D73ECFAC}"/>
          </ac:spMkLst>
        </pc:spChg>
        <pc:spChg chg="add mod ord">
          <ac:chgData name="Steven Wallace" userId="f455ab06884d4394" providerId="LiveId" clId="{6B235D06-5FDD-482A-8AE1-D0CA3584A708}" dt="2020-09-04T21:07:13.376" v="1708" actId="6559"/>
          <ac:spMkLst>
            <pc:docMk/>
            <pc:sldMk cId="2031652604" sldId="279"/>
            <ac:spMk id="3" creationId="{1C32A97D-8816-4FB7-B6C9-3A2013FC2E5A}"/>
          </ac:spMkLst>
        </pc:spChg>
        <pc:spChg chg="add mod ord">
          <ac:chgData name="Steven Wallace" userId="f455ab06884d4394" providerId="LiveId" clId="{6B235D06-5FDD-482A-8AE1-D0CA3584A708}" dt="2020-09-04T21:10:39.312" v="1750" actId="1076"/>
          <ac:spMkLst>
            <pc:docMk/>
            <pc:sldMk cId="2031652604" sldId="279"/>
            <ac:spMk id="4" creationId="{68519BF4-8996-4153-B932-0F914AA22D0D}"/>
          </ac:spMkLst>
        </pc:spChg>
        <pc:spChg chg="add mod">
          <ac:chgData name="Steven Wallace" userId="f455ab06884d4394" providerId="LiveId" clId="{6B235D06-5FDD-482A-8AE1-D0CA3584A708}" dt="2020-09-04T21:10:39.312" v="1750" actId="1076"/>
          <ac:spMkLst>
            <pc:docMk/>
            <pc:sldMk cId="2031652604" sldId="279"/>
            <ac:spMk id="5" creationId="{A3EAC56F-1321-4A34-9416-94FD3ABBCA0D}"/>
          </ac:spMkLst>
        </pc:spChg>
        <pc:spChg chg="add mod">
          <ac:chgData name="Steven Wallace" userId="f455ab06884d4394" providerId="LiveId" clId="{6B235D06-5FDD-482A-8AE1-D0CA3584A708}" dt="2020-09-04T21:10:09.826" v="1749" actId="115"/>
          <ac:spMkLst>
            <pc:docMk/>
            <pc:sldMk cId="2031652604" sldId="279"/>
            <ac:spMk id="6" creationId="{FA3C1AE6-C098-496C-B1CB-127C11F6E66A}"/>
          </ac:spMkLst>
        </pc:spChg>
        <pc:spChg chg="add mod">
          <ac:chgData name="Steven Wallace" userId="f455ab06884d4394" providerId="LiveId" clId="{6B235D06-5FDD-482A-8AE1-D0CA3584A708}" dt="2020-09-04T21:12:04.178" v="1841" actId="404"/>
          <ac:spMkLst>
            <pc:docMk/>
            <pc:sldMk cId="2031652604" sldId="279"/>
            <ac:spMk id="7" creationId="{5299FD1D-8A3E-4E1A-A1CA-82583E1D424A}"/>
          </ac:spMkLst>
        </pc:spChg>
      </pc:sldChg>
      <pc:sldMasterChg chg="modSp mod delSldLayout modSldLayout">
        <pc:chgData name="Steven Wallace" userId="f455ab06884d4394" providerId="LiveId" clId="{6B235D06-5FDD-482A-8AE1-D0CA3584A708}" dt="2020-08-19T17:36:30.806" v="399" actId="14100"/>
        <pc:sldMasterMkLst>
          <pc:docMk/>
          <pc:sldMasterMk cId="2557711237" sldId="2147483648"/>
        </pc:sldMasterMkLst>
        <pc:spChg chg="mod">
          <ac:chgData name="Steven Wallace" userId="f455ab06884d4394" providerId="LiveId" clId="{6B235D06-5FDD-482A-8AE1-D0CA3584A708}" dt="2020-08-19T17:09:30.675" v="231" actId="2711"/>
          <ac:spMkLst>
            <pc:docMk/>
            <pc:sldMasterMk cId="2557711237" sldId="2147483648"/>
            <ac:spMk id="2" creationId="{00000000-0000-0000-0000-000000000000}"/>
          </ac:spMkLst>
        </pc:spChg>
        <pc:spChg chg="mod">
          <ac:chgData name="Steven Wallace" userId="f455ab06884d4394" providerId="LiveId" clId="{6B235D06-5FDD-482A-8AE1-D0CA3584A708}" dt="2020-08-19T17:11:42.553" v="248" actId="115"/>
          <ac:spMkLst>
            <pc:docMk/>
            <pc:sldMasterMk cId="2557711237" sldId="2147483648"/>
            <ac:spMk id="3" creationId="{00000000-0000-0000-0000-000000000000}"/>
          </ac:spMkLst>
        </pc:spChg>
        <pc:sldLayoutChg chg="del">
          <pc:chgData name="Steven Wallace" userId="f455ab06884d4394" providerId="LiveId" clId="{6B235D06-5FDD-482A-8AE1-D0CA3584A708}" dt="2020-08-19T17:05:44.653" v="166" actId="2696"/>
          <pc:sldLayoutMkLst>
            <pc:docMk/>
            <pc:sldMasterMk cId="2557711237" sldId="2147483648"/>
            <pc:sldLayoutMk cId="2702019936" sldId="2147483649"/>
          </pc:sldLayoutMkLst>
        </pc:sldLayoutChg>
        <pc:sldLayoutChg chg="modSp">
          <pc:chgData name="Steven Wallace" userId="f455ab06884d4394" providerId="LiveId" clId="{6B235D06-5FDD-482A-8AE1-D0CA3584A708}" dt="2020-08-19T17:11:17.219" v="246" actId="2711"/>
          <pc:sldLayoutMkLst>
            <pc:docMk/>
            <pc:sldMasterMk cId="2557711237" sldId="2147483648"/>
            <pc:sldLayoutMk cId="4063350974" sldId="2147483650"/>
          </pc:sldLayoutMkLst>
          <pc:spChg chg="mod">
            <ac:chgData name="Steven Wallace" userId="f455ab06884d4394" providerId="LiveId" clId="{6B235D06-5FDD-482A-8AE1-D0CA3584A708}" dt="2020-08-19T17:11:17.219" v="246" actId="2711"/>
            <ac:spMkLst>
              <pc:docMk/>
              <pc:sldMasterMk cId="2557711237" sldId="2147483648"/>
              <pc:sldLayoutMk cId="4063350974" sldId="2147483650"/>
              <ac:spMk id="8" creationId="{00000000-0000-0000-0000-000000000000}"/>
            </ac:spMkLst>
          </pc:spChg>
        </pc:sldLayoutChg>
        <pc:sldLayoutChg chg="addSp delSp modSp mod">
          <pc:chgData name="Steven Wallace" userId="f455ab06884d4394" providerId="LiveId" clId="{6B235D06-5FDD-482A-8AE1-D0CA3584A708}" dt="2020-08-19T17:20:03.983" v="279" actId="1076"/>
          <pc:sldLayoutMkLst>
            <pc:docMk/>
            <pc:sldMasterMk cId="2557711237" sldId="2147483648"/>
            <pc:sldLayoutMk cId="3366272544" sldId="2147483651"/>
          </pc:sldLayoutMkLst>
          <pc:spChg chg="del">
            <ac:chgData name="Steven Wallace" userId="f455ab06884d4394" providerId="LiveId" clId="{6B235D06-5FDD-482A-8AE1-D0CA3584A708}" dt="2020-08-19T17:05:57.246" v="168" actId="478"/>
            <ac:spMkLst>
              <pc:docMk/>
              <pc:sldMasterMk cId="2557711237" sldId="2147483648"/>
              <pc:sldLayoutMk cId="3366272544" sldId="2147483651"/>
              <ac:spMk id="4" creationId="{00000000-0000-0000-0000-000000000000}"/>
            </ac:spMkLst>
          </pc:spChg>
          <pc:spChg chg="del mod">
            <ac:chgData name="Steven Wallace" userId="f455ab06884d4394" providerId="LiveId" clId="{6B235D06-5FDD-482A-8AE1-D0CA3584A708}" dt="2020-08-19T17:06:27.910" v="182" actId="478"/>
            <ac:spMkLst>
              <pc:docMk/>
              <pc:sldMasterMk cId="2557711237" sldId="2147483648"/>
              <pc:sldLayoutMk cId="3366272544" sldId="2147483651"/>
              <ac:spMk id="5" creationId="{00000000-0000-0000-0000-000000000000}"/>
            </ac:spMkLst>
          </pc:spChg>
          <pc:spChg chg="add del mod">
            <ac:chgData name="Steven Wallace" userId="f455ab06884d4394" providerId="LiveId" clId="{6B235D06-5FDD-482A-8AE1-D0CA3584A708}" dt="2020-08-19T17:13:38.296" v="255" actId="21"/>
            <ac:spMkLst>
              <pc:docMk/>
              <pc:sldMasterMk cId="2557711237" sldId="2147483648"/>
              <pc:sldLayoutMk cId="3366272544" sldId="2147483651"/>
              <ac:spMk id="6" creationId="{EFF493EF-7CBC-46C4-B65C-4EB54221A25B}"/>
            </ac:spMkLst>
          </pc:spChg>
          <pc:spChg chg="add del mod">
            <ac:chgData name="Steven Wallace" userId="f455ab06884d4394" providerId="LiveId" clId="{6B235D06-5FDD-482A-8AE1-D0CA3584A708}" dt="2020-08-19T17:13:38.296" v="255" actId="21"/>
            <ac:spMkLst>
              <pc:docMk/>
              <pc:sldMasterMk cId="2557711237" sldId="2147483648"/>
              <pc:sldLayoutMk cId="3366272544" sldId="2147483651"/>
              <ac:spMk id="7" creationId="{C25057EC-B462-4CE3-91F2-F20C661D3400}"/>
            </ac:spMkLst>
          </pc:spChg>
          <pc:spChg chg="add del mod">
            <ac:chgData name="Steven Wallace" userId="f455ab06884d4394" providerId="LiveId" clId="{6B235D06-5FDD-482A-8AE1-D0CA3584A708}" dt="2020-08-19T17:13:38.296" v="255" actId="21"/>
            <ac:spMkLst>
              <pc:docMk/>
              <pc:sldMasterMk cId="2557711237" sldId="2147483648"/>
              <pc:sldLayoutMk cId="3366272544" sldId="2147483651"/>
              <ac:spMk id="8" creationId="{828F2A36-2C6D-4353-8DAA-B5481BAA3939}"/>
            </ac:spMkLst>
          </pc:spChg>
          <pc:spChg chg="add del mod">
            <ac:chgData name="Steven Wallace" userId="f455ab06884d4394" providerId="LiveId" clId="{6B235D06-5FDD-482A-8AE1-D0CA3584A708}" dt="2020-08-19T17:13:38.296" v="255" actId="21"/>
            <ac:spMkLst>
              <pc:docMk/>
              <pc:sldMasterMk cId="2557711237" sldId="2147483648"/>
              <pc:sldLayoutMk cId="3366272544" sldId="2147483651"/>
              <ac:spMk id="9" creationId="{57AC3D68-E286-44C0-AF86-2F40AC2AFFD5}"/>
            </ac:spMkLst>
          </pc:spChg>
          <pc:spChg chg="add del mod">
            <ac:chgData name="Steven Wallace" userId="f455ab06884d4394" providerId="LiveId" clId="{6B235D06-5FDD-482A-8AE1-D0CA3584A708}" dt="2020-08-19T17:19:52.926" v="277" actId="21"/>
            <ac:spMkLst>
              <pc:docMk/>
              <pc:sldMasterMk cId="2557711237" sldId="2147483648"/>
              <pc:sldLayoutMk cId="3366272544" sldId="2147483651"/>
              <ac:spMk id="10" creationId="{B6460182-50AF-423A-9F12-FFB29FD49BE1}"/>
            </ac:spMkLst>
          </pc:spChg>
          <pc:picChg chg="add mod">
            <ac:chgData name="Steven Wallace" userId="f455ab06884d4394" providerId="LiveId" clId="{6B235D06-5FDD-482A-8AE1-D0CA3584A708}" dt="2020-08-19T17:19:13.225" v="275" actId="14861"/>
            <ac:picMkLst>
              <pc:docMk/>
              <pc:sldMasterMk cId="2557711237" sldId="2147483648"/>
              <pc:sldLayoutMk cId="3366272544" sldId="2147483651"/>
              <ac:picMk id="3" creationId="{176491D5-95BD-4D44-B7ED-FD256A54C912}"/>
            </ac:picMkLst>
          </pc:picChg>
          <pc:picChg chg="add mod">
            <ac:chgData name="Steven Wallace" userId="f455ab06884d4394" providerId="LiveId" clId="{6B235D06-5FDD-482A-8AE1-D0CA3584A708}" dt="2020-08-19T17:20:03.983" v="279" actId="1076"/>
            <ac:picMkLst>
              <pc:docMk/>
              <pc:sldMasterMk cId="2557711237" sldId="2147483648"/>
              <pc:sldLayoutMk cId="3366272544" sldId="2147483651"/>
              <ac:picMk id="12" creationId="{9553CA7B-B3C9-4A5E-970F-80F5AA2A1570}"/>
            </ac:picMkLst>
          </pc:picChg>
        </pc:sldLayoutChg>
        <pc:sldLayoutChg chg="del">
          <pc:chgData name="Steven Wallace" userId="f455ab06884d4394" providerId="LiveId" clId="{6B235D06-5FDD-482A-8AE1-D0CA3584A708}" dt="2020-08-19T17:06:40.148" v="183" actId="2696"/>
          <pc:sldLayoutMkLst>
            <pc:docMk/>
            <pc:sldMasterMk cId="2557711237" sldId="2147483648"/>
            <pc:sldLayoutMk cId="1941050793" sldId="2147483652"/>
          </pc:sldLayoutMkLst>
        </pc:sldLayoutChg>
        <pc:sldLayoutChg chg="del">
          <pc:chgData name="Steven Wallace" userId="f455ab06884d4394" providerId="LiveId" clId="{6B235D06-5FDD-482A-8AE1-D0CA3584A708}" dt="2020-08-19T17:05:47.059" v="167" actId="2696"/>
          <pc:sldLayoutMkLst>
            <pc:docMk/>
            <pc:sldMasterMk cId="2557711237" sldId="2147483648"/>
            <pc:sldLayoutMk cId="1018787925" sldId="2147483654"/>
          </pc:sldLayoutMkLst>
        </pc:sldLayoutChg>
        <pc:sldLayoutChg chg="addSp delSp modSp mod">
          <pc:chgData name="Steven Wallace" userId="f455ab06884d4394" providerId="LiveId" clId="{6B235D06-5FDD-482A-8AE1-D0CA3584A708}" dt="2020-08-19T17:16:35.830" v="274" actId="14100"/>
          <pc:sldLayoutMkLst>
            <pc:docMk/>
            <pc:sldMasterMk cId="2557711237" sldId="2147483648"/>
            <pc:sldLayoutMk cId="3343601306" sldId="2147483655"/>
          </pc:sldLayoutMkLst>
          <pc:spChg chg="mod">
            <ac:chgData name="Steven Wallace" userId="f455ab06884d4394" providerId="LiveId" clId="{6B235D06-5FDD-482A-8AE1-D0CA3584A708}" dt="2020-08-19T17:16:35.830" v="274" actId="14100"/>
            <ac:spMkLst>
              <pc:docMk/>
              <pc:sldMasterMk cId="2557711237" sldId="2147483648"/>
              <pc:sldLayoutMk cId="3343601306" sldId="2147483655"/>
              <ac:spMk id="4" creationId="{00000000-0000-0000-0000-000000000000}"/>
            </ac:spMkLst>
          </pc:spChg>
          <pc:spChg chg="del">
            <ac:chgData name="Steven Wallace" userId="f455ab06884d4394" providerId="LiveId" clId="{6B235D06-5FDD-482A-8AE1-D0CA3584A708}" dt="2020-08-19T17:07:12.873" v="194" actId="478"/>
            <ac:spMkLst>
              <pc:docMk/>
              <pc:sldMasterMk cId="2557711237" sldId="2147483648"/>
              <pc:sldLayoutMk cId="3343601306" sldId="2147483655"/>
              <ac:spMk id="5" creationId="{00000000-0000-0000-0000-000000000000}"/>
            </ac:spMkLst>
          </pc:spChg>
          <pc:spChg chg="add del mod">
            <ac:chgData name="Steven Wallace" userId="f455ab06884d4394" providerId="LiveId" clId="{6B235D06-5FDD-482A-8AE1-D0CA3584A708}" dt="2020-08-19T17:06:53.619" v="188"/>
            <ac:spMkLst>
              <pc:docMk/>
              <pc:sldMasterMk cId="2557711237" sldId="2147483648"/>
              <pc:sldLayoutMk cId="3343601306" sldId="2147483655"/>
              <ac:spMk id="6" creationId="{A2DC6B2A-EF40-44A3-A069-E2BB6C7FD993}"/>
            </ac:spMkLst>
          </pc:spChg>
          <pc:spChg chg="add del mod">
            <ac:chgData name="Steven Wallace" userId="f455ab06884d4394" providerId="LiveId" clId="{6B235D06-5FDD-482A-8AE1-D0CA3584A708}" dt="2020-08-19T17:06:53.619" v="188"/>
            <ac:spMkLst>
              <pc:docMk/>
              <pc:sldMasterMk cId="2557711237" sldId="2147483648"/>
              <pc:sldLayoutMk cId="3343601306" sldId="2147483655"/>
              <ac:spMk id="7" creationId="{A0043827-E00A-42B2-9A68-D0567BF2C5D2}"/>
            </ac:spMkLst>
          </pc:spChg>
          <pc:spChg chg="add del mod">
            <ac:chgData name="Steven Wallace" userId="f455ab06884d4394" providerId="LiveId" clId="{6B235D06-5FDD-482A-8AE1-D0CA3584A708}" dt="2020-08-19T17:06:53.619" v="188"/>
            <ac:spMkLst>
              <pc:docMk/>
              <pc:sldMasterMk cId="2557711237" sldId="2147483648"/>
              <pc:sldLayoutMk cId="3343601306" sldId="2147483655"/>
              <ac:spMk id="8" creationId="{DF2F8136-9E53-4BFE-8066-4E56FD918FBA}"/>
            </ac:spMkLst>
          </pc:spChg>
          <pc:spChg chg="add del mod">
            <ac:chgData name="Steven Wallace" userId="f455ab06884d4394" providerId="LiveId" clId="{6B235D06-5FDD-482A-8AE1-D0CA3584A708}" dt="2020-08-19T17:06:53.619" v="188"/>
            <ac:spMkLst>
              <pc:docMk/>
              <pc:sldMasterMk cId="2557711237" sldId="2147483648"/>
              <pc:sldLayoutMk cId="3343601306" sldId="2147483655"/>
              <ac:spMk id="9" creationId="{27038A95-C593-46F4-B542-0D7412B4CD19}"/>
            </ac:spMkLst>
          </pc:spChg>
          <pc:spChg chg="add del mod">
            <ac:chgData name="Steven Wallace" userId="f455ab06884d4394" providerId="LiveId" clId="{6B235D06-5FDD-482A-8AE1-D0CA3584A708}" dt="2020-08-19T17:08:43.179" v="217"/>
            <ac:spMkLst>
              <pc:docMk/>
              <pc:sldMasterMk cId="2557711237" sldId="2147483648"/>
              <pc:sldLayoutMk cId="3343601306" sldId="2147483655"/>
              <ac:spMk id="10" creationId="{D6A8FA83-077D-4442-B098-4FF7732B7B3B}"/>
            </ac:spMkLst>
          </pc:spChg>
          <pc:picChg chg="add mod">
            <ac:chgData name="Steven Wallace" userId="f455ab06884d4394" providerId="LiveId" clId="{6B235D06-5FDD-482A-8AE1-D0CA3584A708}" dt="2020-08-19T17:07:52.233" v="213" actId="1035"/>
            <ac:picMkLst>
              <pc:docMk/>
              <pc:sldMasterMk cId="2557711237" sldId="2147483648"/>
              <pc:sldLayoutMk cId="3343601306" sldId="2147483655"/>
              <ac:picMk id="3" creationId="{D5C173FF-F2D8-4666-8E4B-5F49025A5F71}"/>
            </ac:picMkLst>
          </pc:picChg>
          <pc:picChg chg="add mod">
            <ac:chgData name="Steven Wallace" userId="f455ab06884d4394" providerId="LiveId" clId="{6B235D06-5FDD-482A-8AE1-D0CA3584A708}" dt="2020-08-19T17:09:08.806" v="229" actId="1076"/>
            <ac:picMkLst>
              <pc:docMk/>
              <pc:sldMasterMk cId="2557711237" sldId="2147483648"/>
              <pc:sldLayoutMk cId="3343601306" sldId="2147483655"/>
              <ac:picMk id="12" creationId="{D20548C0-7F58-41D6-B853-949A0F9522D6}"/>
            </ac:picMkLst>
          </pc:picChg>
        </pc:sldLayoutChg>
        <pc:sldLayoutChg chg="del">
          <pc:chgData name="Steven Wallace" userId="f455ab06884d4394" providerId="LiveId" clId="{6B235D06-5FDD-482A-8AE1-D0CA3584A708}" dt="2020-08-19T17:06:46.428" v="184" actId="2696"/>
          <pc:sldLayoutMkLst>
            <pc:docMk/>
            <pc:sldMasterMk cId="2557711237" sldId="2147483648"/>
            <pc:sldLayoutMk cId="3630400696" sldId="2147483656"/>
          </pc:sldLayoutMkLst>
        </pc:sldLayoutChg>
        <pc:sldLayoutChg chg="addSp modSp mod">
          <pc:chgData name="Steven Wallace" userId="f455ab06884d4394" providerId="LiveId" clId="{6B235D06-5FDD-482A-8AE1-D0CA3584A708}" dt="2020-08-19T17:36:30.806" v="399" actId="14100"/>
          <pc:sldLayoutMkLst>
            <pc:docMk/>
            <pc:sldMasterMk cId="2557711237" sldId="2147483648"/>
            <pc:sldLayoutMk cId="3822514673" sldId="2147483657"/>
          </pc:sldLayoutMkLst>
          <pc:spChg chg="add mod">
            <ac:chgData name="Steven Wallace" userId="f455ab06884d4394" providerId="LiveId" clId="{6B235D06-5FDD-482A-8AE1-D0CA3584A708}" dt="2020-08-19T17:36:21.304" v="398"/>
            <ac:spMkLst>
              <pc:docMk/>
              <pc:sldMasterMk cId="2557711237" sldId="2147483648"/>
              <pc:sldLayoutMk cId="3822514673" sldId="2147483657"/>
              <ac:spMk id="2" creationId="{7765817D-11E0-4DC3-9111-99E31353C273}"/>
            </ac:spMkLst>
          </pc:spChg>
          <pc:spChg chg="mod">
            <ac:chgData name="Steven Wallace" userId="f455ab06884d4394" providerId="LiveId" clId="{6B235D06-5FDD-482A-8AE1-D0CA3584A708}" dt="2020-08-19T17:36:30.806" v="399" actId="14100"/>
            <ac:spMkLst>
              <pc:docMk/>
              <pc:sldMasterMk cId="2557711237" sldId="2147483648"/>
              <pc:sldLayoutMk cId="3822514673" sldId="2147483657"/>
              <ac:spMk id="8" creationId="{00000000-0000-0000-0000-000000000000}"/>
            </ac:spMkLst>
          </pc:spChg>
        </pc:sldLayoutChg>
      </pc:sldMasterChg>
    </pc:docChg>
  </pc:docChgLst>
  <pc:docChgLst>
    <pc:chgData name="Steven Wallace" userId="f455ab06884d4394" providerId="LiveId" clId="{D44FF6CA-34A8-4805-AB66-3F892760FDE0}"/>
    <pc:docChg chg="modSld">
      <pc:chgData name="Steven Wallace" userId="f455ab06884d4394" providerId="LiveId" clId="{D44FF6CA-34A8-4805-AB66-3F892760FDE0}" dt="2020-09-05T20:09:50.407" v="115" actId="403"/>
      <pc:docMkLst>
        <pc:docMk/>
      </pc:docMkLst>
      <pc:sldChg chg="modSp mod">
        <pc:chgData name="Steven Wallace" userId="f455ab06884d4394" providerId="LiveId" clId="{D44FF6CA-34A8-4805-AB66-3F892760FDE0}" dt="2020-09-05T19:05:17.254" v="1" actId="115"/>
        <pc:sldMkLst>
          <pc:docMk/>
          <pc:sldMk cId="1715504425" sldId="276"/>
        </pc:sldMkLst>
        <pc:spChg chg="mod">
          <ac:chgData name="Steven Wallace" userId="f455ab06884d4394" providerId="LiveId" clId="{D44FF6CA-34A8-4805-AB66-3F892760FDE0}" dt="2020-09-05T19:05:17.254" v="1" actId="115"/>
          <ac:spMkLst>
            <pc:docMk/>
            <pc:sldMk cId="1715504425" sldId="276"/>
            <ac:spMk id="2" creationId="{57436A48-0BC2-4804-8463-4478A7394A7C}"/>
          </ac:spMkLst>
        </pc:spChg>
      </pc:sldChg>
      <pc:sldChg chg="modSp mod">
        <pc:chgData name="Steven Wallace" userId="f455ab06884d4394" providerId="LiveId" clId="{D44FF6CA-34A8-4805-AB66-3F892760FDE0}" dt="2020-09-05T20:06:24.945" v="2" actId="115"/>
        <pc:sldMkLst>
          <pc:docMk/>
          <pc:sldMk cId="1203679178" sldId="280"/>
        </pc:sldMkLst>
        <pc:spChg chg="mod">
          <ac:chgData name="Steven Wallace" userId="f455ab06884d4394" providerId="LiveId" clId="{D44FF6CA-34A8-4805-AB66-3F892760FDE0}" dt="2020-09-05T20:06:24.945" v="2" actId="115"/>
          <ac:spMkLst>
            <pc:docMk/>
            <pc:sldMk cId="1203679178" sldId="280"/>
            <ac:spMk id="3" creationId="{4DEEB578-AAE4-439A-AC99-6F0F7B078D63}"/>
          </ac:spMkLst>
        </pc:spChg>
      </pc:sldChg>
      <pc:sldChg chg="modSp">
        <pc:chgData name="Steven Wallace" userId="f455ab06884d4394" providerId="LiveId" clId="{D44FF6CA-34A8-4805-AB66-3F892760FDE0}" dt="2020-09-05T20:09:50.407" v="115" actId="403"/>
        <pc:sldMkLst>
          <pc:docMk/>
          <pc:sldMk cId="2785633632" sldId="282"/>
        </pc:sldMkLst>
        <pc:graphicFrameChg chg="mod">
          <ac:chgData name="Steven Wallace" userId="f455ab06884d4394" providerId="LiveId" clId="{D44FF6CA-34A8-4805-AB66-3F892760FDE0}" dt="2020-09-05T20:09:50.407" v="115" actId="403"/>
          <ac:graphicFrameMkLst>
            <pc:docMk/>
            <pc:sldMk cId="2785633632" sldId="282"/>
            <ac:graphicFrameMk id="4" creationId="{189C12D8-645B-4CFC-B6CD-8DA928D798A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76E5B-BD5B-4967-BF58-8196DDE95F59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1F7BCB2-0A4F-4586-9A97-BE0013F7FE85}">
      <dgm:prSet phldrT="[Text]"/>
      <dgm:spPr/>
      <dgm:t>
        <a:bodyPr/>
        <a:lstStyle/>
        <a:p>
          <a:r>
            <a:rPr lang="en-US"/>
            <a:t>Blood Shed</a:t>
          </a:r>
          <a:br>
            <a:rPr lang="en-US"/>
          </a:br>
          <a:r>
            <a:rPr lang="en-US"/>
            <a:t>Matt. 26:28</a:t>
          </a:r>
          <a:endParaRPr lang="en-US" dirty="0"/>
        </a:p>
      </dgm:t>
    </dgm:pt>
    <dgm:pt modelId="{CEC59036-B129-4162-A98F-46CD066D263C}" type="parTrans" cxnId="{CF789E02-AF9E-4F39-A4B4-F79214137DAD}">
      <dgm:prSet/>
      <dgm:spPr/>
      <dgm:t>
        <a:bodyPr/>
        <a:lstStyle/>
        <a:p>
          <a:endParaRPr lang="en-US"/>
        </a:p>
      </dgm:t>
    </dgm:pt>
    <dgm:pt modelId="{2ABD8A94-4D50-46AC-9E58-FC64F74FFBCD}" type="sibTrans" cxnId="{CF789E02-AF9E-4F39-A4B4-F79214137DAD}">
      <dgm:prSet/>
      <dgm:spPr/>
      <dgm:t>
        <a:bodyPr/>
        <a:lstStyle/>
        <a:p>
          <a:endParaRPr lang="en-US"/>
        </a:p>
      </dgm:t>
    </dgm:pt>
    <dgm:pt modelId="{15FD9350-631D-492A-AB38-53A1E6B8D65F}">
      <dgm:prSet phldrT="[Text]" custT="1"/>
      <dgm:spPr/>
      <dgm:t>
        <a:bodyPr/>
        <a:lstStyle/>
        <a:p>
          <a:r>
            <a:rPr lang="en-US" sz="2000" dirty="0"/>
            <a:t>Repent &amp; Be Baptized</a:t>
          </a:r>
        </a:p>
        <a:p>
          <a:r>
            <a:rPr lang="en-US" sz="2000" dirty="0"/>
            <a:t>Acts 2:38; 10:48</a:t>
          </a:r>
        </a:p>
      </dgm:t>
    </dgm:pt>
    <dgm:pt modelId="{092A2DC4-9FDF-4731-939F-41EEE33FD97C}" type="parTrans" cxnId="{10CD015B-86EF-43B3-9412-F2C0B2CD90CB}">
      <dgm:prSet/>
      <dgm:spPr/>
      <dgm:t>
        <a:bodyPr/>
        <a:lstStyle/>
        <a:p>
          <a:endParaRPr lang="en-US"/>
        </a:p>
      </dgm:t>
    </dgm:pt>
    <dgm:pt modelId="{B140DF01-12DC-41DB-AD93-423F52B45400}" type="sibTrans" cxnId="{10CD015B-86EF-43B3-9412-F2C0B2CD90CB}">
      <dgm:prSet/>
      <dgm:spPr/>
      <dgm:t>
        <a:bodyPr/>
        <a:lstStyle/>
        <a:p>
          <a:endParaRPr lang="en-US"/>
        </a:p>
      </dgm:t>
    </dgm:pt>
    <dgm:pt modelId="{CA6D39B0-27AE-4F45-9D94-7EF4BFB1AF23}">
      <dgm:prSet phldrT="[Text]" custT="1"/>
      <dgm:spPr/>
      <dgm:t>
        <a:bodyPr/>
        <a:lstStyle/>
        <a:p>
          <a:r>
            <a:rPr lang="en-US" sz="2800" b="1"/>
            <a:t>“Remission of Sins”</a:t>
          </a:r>
          <a:endParaRPr lang="en-US" sz="2800" b="1" dirty="0"/>
        </a:p>
      </dgm:t>
    </dgm:pt>
    <dgm:pt modelId="{423CEC77-426F-42BE-998E-DAC5BC6B88CA}" type="parTrans" cxnId="{8A749E2A-EF13-43F5-AF71-5BBB8CDBCA93}">
      <dgm:prSet/>
      <dgm:spPr/>
      <dgm:t>
        <a:bodyPr/>
        <a:lstStyle/>
        <a:p>
          <a:endParaRPr lang="en-US"/>
        </a:p>
      </dgm:t>
    </dgm:pt>
    <dgm:pt modelId="{C03FFEAE-38E7-4B92-9FF3-B7CF25679672}" type="sibTrans" cxnId="{8A749E2A-EF13-43F5-AF71-5BBB8CDBCA93}">
      <dgm:prSet/>
      <dgm:spPr/>
      <dgm:t>
        <a:bodyPr/>
        <a:lstStyle/>
        <a:p>
          <a:endParaRPr lang="en-US"/>
        </a:p>
      </dgm:t>
    </dgm:pt>
    <dgm:pt modelId="{C0C51C8B-0234-4993-8AF7-E4890076D0B5}">
      <dgm:prSet phldrT="[Text]" custT="1"/>
      <dgm:spPr/>
      <dgm:t>
        <a:bodyPr/>
        <a:lstStyle/>
        <a:p>
          <a:r>
            <a:rPr lang="en-US" sz="2000" dirty="0"/>
            <a:t>Believe</a:t>
          </a:r>
          <a:br>
            <a:rPr lang="en-US" sz="2000" dirty="0"/>
          </a:br>
          <a:r>
            <a:rPr lang="en-US" sz="2000" dirty="0"/>
            <a:t>Acts 10:43</a:t>
          </a:r>
        </a:p>
      </dgm:t>
    </dgm:pt>
    <dgm:pt modelId="{87413F74-B926-4E74-98C0-71B15EFD00A9}" type="parTrans" cxnId="{2CADB88F-8BC0-4FDC-900C-C2454EFCFBDD}">
      <dgm:prSet/>
      <dgm:spPr/>
      <dgm:t>
        <a:bodyPr/>
        <a:lstStyle/>
        <a:p>
          <a:endParaRPr lang="en-US"/>
        </a:p>
      </dgm:t>
    </dgm:pt>
    <dgm:pt modelId="{2AF5B378-B95A-4412-B49E-9A6DF152A111}" type="sibTrans" cxnId="{2CADB88F-8BC0-4FDC-900C-C2454EFCFBDD}">
      <dgm:prSet/>
      <dgm:spPr/>
      <dgm:t>
        <a:bodyPr/>
        <a:lstStyle/>
        <a:p>
          <a:endParaRPr lang="en-US"/>
        </a:p>
      </dgm:t>
    </dgm:pt>
    <dgm:pt modelId="{F647C0E5-E9F2-48B9-BA09-5B95A32642AE}" type="pres">
      <dgm:prSet presAssocID="{9E476E5B-BD5B-4967-BF58-8196DDE95F5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8447818-B454-4BA6-BD19-E12429A96B6B}" type="pres">
      <dgm:prSet presAssocID="{CA6D39B0-27AE-4F45-9D94-7EF4BFB1AF23}" presName="singleCycle" presStyleCnt="0"/>
      <dgm:spPr/>
    </dgm:pt>
    <dgm:pt modelId="{2C575CC1-35B7-4CDD-BFF9-6D17571D5DC7}" type="pres">
      <dgm:prSet presAssocID="{CA6D39B0-27AE-4F45-9D94-7EF4BFB1AF23}" presName="singleCenter" presStyleLbl="node1" presStyleIdx="0" presStyleCnt="4" custScaleX="177156" custScaleY="110000" custLinFactNeighborY="-10605">
        <dgm:presLayoutVars>
          <dgm:chMax val="7"/>
          <dgm:chPref val="7"/>
        </dgm:presLayoutVars>
      </dgm:prSet>
      <dgm:spPr/>
    </dgm:pt>
    <dgm:pt modelId="{4A053C67-A6C0-4625-B7E7-24578977BD80}" type="pres">
      <dgm:prSet presAssocID="{CEC59036-B129-4162-A98F-46CD066D263C}" presName="Name56" presStyleLbl="parChTrans1D2" presStyleIdx="0" presStyleCnt="3"/>
      <dgm:spPr/>
    </dgm:pt>
    <dgm:pt modelId="{E667AF36-C9EC-42D2-98BA-BC3A8EA7F6E1}" type="pres">
      <dgm:prSet presAssocID="{C1F7BCB2-0A4F-4586-9A97-BE0013F7FE85}" presName="text0" presStyleLbl="node1" presStyleIdx="1" presStyleCnt="4" custScaleX="235795" custScaleY="110000">
        <dgm:presLayoutVars>
          <dgm:bulletEnabled val="1"/>
        </dgm:presLayoutVars>
      </dgm:prSet>
      <dgm:spPr/>
    </dgm:pt>
    <dgm:pt modelId="{3C4EC447-1026-4B5B-9F5A-E169CB6B639C}" type="pres">
      <dgm:prSet presAssocID="{87413F74-B926-4E74-98C0-71B15EFD00A9}" presName="Name56" presStyleLbl="parChTrans1D2" presStyleIdx="1" presStyleCnt="3"/>
      <dgm:spPr/>
    </dgm:pt>
    <dgm:pt modelId="{E5841B50-C580-4890-9033-3F9C5BE40639}" type="pres">
      <dgm:prSet presAssocID="{C0C51C8B-0234-4993-8AF7-E4890076D0B5}" presName="text0" presStyleLbl="node1" presStyleIdx="2" presStyleCnt="4" custScaleX="235795" custScaleY="110000">
        <dgm:presLayoutVars>
          <dgm:bulletEnabled val="1"/>
        </dgm:presLayoutVars>
      </dgm:prSet>
      <dgm:spPr/>
    </dgm:pt>
    <dgm:pt modelId="{D0CFB3E0-D337-4BB9-8E4A-A733637E8883}" type="pres">
      <dgm:prSet presAssocID="{092A2DC4-9FDF-4731-939F-41EEE33FD97C}" presName="Name56" presStyleLbl="parChTrans1D2" presStyleIdx="2" presStyleCnt="3"/>
      <dgm:spPr/>
    </dgm:pt>
    <dgm:pt modelId="{FF9945B7-4D24-4F64-8A9E-E90904720428}" type="pres">
      <dgm:prSet presAssocID="{15FD9350-631D-492A-AB38-53A1E6B8D65F}" presName="text0" presStyleLbl="node1" presStyleIdx="3" presStyleCnt="4" custScaleX="235795" custScaleY="110000">
        <dgm:presLayoutVars>
          <dgm:bulletEnabled val="1"/>
        </dgm:presLayoutVars>
      </dgm:prSet>
      <dgm:spPr/>
    </dgm:pt>
  </dgm:ptLst>
  <dgm:cxnLst>
    <dgm:cxn modelId="{CF789E02-AF9E-4F39-A4B4-F79214137DAD}" srcId="{CA6D39B0-27AE-4F45-9D94-7EF4BFB1AF23}" destId="{C1F7BCB2-0A4F-4586-9A97-BE0013F7FE85}" srcOrd="0" destOrd="0" parTransId="{CEC59036-B129-4162-A98F-46CD066D263C}" sibTransId="{2ABD8A94-4D50-46AC-9E58-FC64F74FFBCD}"/>
    <dgm:cxn modelId="{8A749E2A-EF13-43F5-AF71-5BBB8CDBCA93}" srcId="{9E476E5B-BD5B-4967-BF58-8196DDE95F59}" destId="{CA6D39B0-27AE-4F45-9D94-7EF4BFB1AF23}" srcOrd="0" destOrd="0" parTransId="{423CEC77-426F-42BE-998E-DAC5BC6B88CA}" sibTransId="{C03FFEAE-38E7-4B92-9FF3-B7CF25679672}"/>
    <dgm:cxn modelId="{10CD015B-86EF-43B3-9412-F2C0B2CD90CB}" srcId="{CA6D39B0-27AE-4F45-9D94-7EF4BFB1AF23}" destId="{15FD9350-631D-492A-AB38-53A1E6B8D65F}" srcOrd="2" destOrd="0" parTransId="{092A2DC4-9FDF-4731-939F-41EEE33FD97C}" sibTransId="{B140DF01-12DC-41DB-AD93-423F52B45400}"/>
    <dgm:cxn modelId="{E92D2A4A-275A-4296-BF04-DBAB8E7E06A7}" type="presOf" srcId="{C1F7BCB2-0A4F-4586-9A97-BE0013F7FE85}" destId="{E667AF36-C9EC-42D2-98BA-BC3A8EA7F6E1}" srcOrd="0" destOrd="0" presId="urn:microsoft.com/office/officeart/2008/layout/RadialCluster"/>
    <dgm:cxn modelId="{F93B936B-0C8F-4571-9BC6-2AC7DF70D573}" type="presOf" srcId="{9E476E5B-BD5B-4967-BF58-8196DDE95F59}" destId="{F647C0E5-E9F2-48B9-BA09-5B95A32642AE}" srcOrd="0" destOrd="0" presId="urn:microsoft.com/office/officeart/2008/layout/RadialCluster"/>
    <dgm:cxn modelId="{1B231151-88D9-4484-A91A-A84302A4BF28}" type="presOf" srcId="{CA6D39B0-27AE-4F45-9D94-7EF4BFB1AF23}" destId="{2C575CC1-35B7-4CDD-BFF9-6D17571D5DC7}" srcOrd="0" destOrd="0" presId="urn:microsoft.com/office/officeart/2008/layout/RadialCluster"/>
    <dgm:cxn modelId="{6718C38C-9244-44DA-B619-453310E81F4E}" type="presOf" srcId="{092A2DC4-9FDF-4731-939F-41EEE33FD97C}" destId="{D0CFB3E0-D337-4BB9-8E4A-A733637E8883}" srcOrd="0" destOrd="0" presId="urn:microsoft.com/office/officeart/2008/layout/RadialCluster"/>
    <dgm:cxn modelId="{2CADB88F-8BC0-4FDC-900C-C2454EFCFBDD}" srcId="{CA6D39B0-27AE-4F45-9D94-7EF4BFB1AF23}" destId="{C0C51C8B-0234-4993-8AF7-E4890076D0B5}" srcOrd="1" destOrd="0" parTransId="{87413F74-B926-4E74-98C0-71B15EFD00A9}" sibTransId="{2AF5B378-B95A-4412-B49E-9A6DF152A111}"/>
    <dgm:cxn modelId="{3DB0E0C0-D794-4235-8FC7-201658D9707E}" type="presOf" srcId="{CEC59036-B129-4162-A98F-46CD066D263C}" destId="{4A053C67-A6C0-4625-B7E7-24578977BD80}" srcOrd="0" destOrd="0" presId="urn:microsoft.com/office/officeart/2008/layout/RadialCluster"/>
    <dgm:cxn modelId="{996113CE-52A4-4065-9A8C-75855BF9D760}" type="presOf" srcId="{C0C51C8B-0234-4993-8AF7-E4890076D0B5}" destId="{E5841B50-C580-4890-9033-3F9C5BE40639}" srcOrd="0" destOrd="0" presId="urn:microsoft.com/office/officeart/2008/layout/RadialCluster"/>
    <dgm:cxn modelId="{86FDA1CF-98FE-47CC-9396-FB63DCA72801}" type="presOf" srcId="{87413F74-B926-4E74-98C0-71B15EFD00A9}" destId="{3C4EC447-1026-4B5B-9F5A-E169CB6B639C}" srcOrd="0" destOrd="0" presId="urn:microsoft.com/office/officeart/2008/layout/RadialCluster"/>
    <dgm:cxn modelId="{F7A1B6F0-FA90-45E3-950F-7784675CE0B8}" type="presOf" srcId="{15FD9350-631D-492A-AB38-53A1E6B8D65F}" destId="{FF9945B7-4D24-4F64-8A9E-E90904720428}" srcOrd="0" destOrd="0" presId="urn:microsoft.com/office/officeart/2008/layout/RadialCluster"/>
    <dgm:cxn modelId="{922218FC-BE78-4FF7-9720-597A6B09B9A9}" type="presParOf" srcId="{F647C0E5-E9F2-48B9-BA09-5B95A32642AE}" destId="{28447818-B454-4BA6-BD19-E12429A96B6B}" srcOrd="0" destOrd="0" presId="urn:microsoft.com/office/officeart/2008/layout/RadialCluster"/>
    <dgm:cxn modelId="{4447609B-F3C6-4D9D-9876-B3D1812B2ABE}" type="presParOf" srcId="{28447818-B454-4BA6-BD19-E12429A96B6B}" destId="{2C575CC1-35B7-4CDD-BFF9-6D17571D5DC7}" srcOrd="0" destOrd="0" presId="urn:microsoft.com/office/officeart/2008/layout/RadialCluster"/>
    <dgm:cxn modelId="{6D6E4E7C-4BDC-47A6-B6AE-0FEE0D9A5CAB}" type="presParOf" srcId="{28447818-B454-4BA6-BD19-E12429A96B6B}" destId="{4A053C67-A6C0-4625-B7E7-24578977BD80}" srcOrd="1" destOrd="0" presId="urn:microsoft.com/office/officeart/2008/layout/RadialCluster"/>
    <dgm:cxn modelId="{7326C051-329F-4142-93AD-7617E954E94A}" type="presParOf" srcId="{28447818-B454-4BA6-BD19-E12429A96B6B}" destId="{E667AF36-C9EC-42D2-98BA-BC3A8EA7F6E1}" srcOrd="2" destOrd="0" presId="urn:microsoft.com/office/officeart/2008/layout/RadialCluster"/>
    <dgm:cxn modelId="{AE3E21D5-25C2-42E4-8AF8-A5B2B6F0EF15}" type="presParOf" srcId="{28447818-B454-4BA6-BD19-E12429A96B6B}" destId="{3C4EC447-1026-4B5B-9F5A-E169CB6B639C}" srcOrd="3" destOrd="0" presId="urn:microsoft.com/office/officeart/2008/layout/RadialCluster"/>
    <dgm:cxn modelId="{977A2E1F-400E-4732-AFF2-49FE08D78AB2}" type="presParOf" srcId="{28447818-B454-4BA6-BD19-E12429A96B6B}" destId="{E5841B50-C580-4890-9033-3F9C5BE40639}" srcOrd="4" destOrd="0" presId="urn:microsoft.com/office/officeart/2008/layout/RadialCluster"/>
    <dgm:cxn modelId="{9B309871-8577-4B0B-A06F-27D4D6FA1DF9}" type="presParOf" srcId="{28447818-B454-4BA6-BD19-E12429A96B6B}" destId="{D0CFB3E0-D337-4BB9-8E4A-A733637E8883}" srcOrd="5" destOrd="0" presId="urn:microsoft.com/office/officeart/2008/layout/RadialCluster"/>
    <dgm:cxn modelId="{911D662C-246E-40F1-B1DD-3E2B67BE53E0}" type="presParOf" srcId="{28447818-B454-4BA6-BD19-E12429A96B6B}" destId="{FF9945B7-4D24-4F64-8A9E-E9090472042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75CC1-35B7-4CDD-BFF9-6D17571D5DC7}">
      <dsp:nvSpPr>
        <dsp:cNvPr id="0" name=""/>
        <dsp:cNvSpPr/>
      </dsp:nvSpPr>
      <dsp:spPr>
        <a:xfrm>
          <a:off x="1901503" y="1669966"/>
          <a:ext cx="2518044" cy="156350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“Remission of Sins”</a:t>
          </a:r>
          <a:endParaRPr lang="en-US" sz="2800" b="1" kern="1200" dirty="0"/>
        </a:p>
      </dsp:txBody>
      <dsp:txXfrm>
        <a:off x="1977827" y="1746290"/>
        <a:ext cx="2365396" cy="1410860"/>
      </dsp:txXfrm>
    </dsp:sp>
    <dsp:sp modelId="{4A053C67-A6C0-4625-B7E7-24578977BD80}">
      <dsp:nvSpPr>
        <dsp:cNvPr id="0" name=""/>
        <dsp:cNvSpPr/>
      </dsp:nvSpPr>
      <dsp:spPr>
        <a:xfrm rot="16200000">
          <a:off x="2952951" y="1462392"/>
          <a:ext cx="4151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5147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7AF36-C9EC-42D2-98BA-BC3A8EA7F6E1}">
      <dsp:nvSpPr>
        <dsp:cNvPr id="0" name=""/>
        <dsp:cNvSpPr/>
      </dsp:nvSpPr>
      <dsp:spPr>
        <a:xfrm>
          <a:off x="2037765" y="207268"/>
          <a:ext cx="2245519" cy="1047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Blood Shed</a:t>
          </a:r>
          <a:br>
            <a:rPr lang="en-US" sz="2800" kern="1200"/>
          </a:br>
          <a:r>
            <a:rPr lang="en-US" sz="2800" kern="1200"/>
            <a:t>Matt. 26:28</a:t>
          </a:r>
          <a:endParaRPr lang="en-US" sz="2800" kern="1200" dirty="0"/>
        </a:p>
      </dsp:txBody>
      <dsp:txXfrm>
        <a:off x="2088902" y="258405"/>
        <a:ext cx="2143245" cy="945276"/>
      </dsp:txXfrm>
    </dsp:sp>
    <dsp:sp modelId="{3C4EC447-1026-4B5B-9F5A-E169CB6B639C}">
      <dsp:nvSpPr>
        <dsp:cNvPr id="0" name=""/>
        <dsp:cNvSpPr/>
      </dsp:nvSpPr>
      <dsp:spPr>
        <a:xfrm rot="2365750">
          <a:off x="4066538" y="3358280"/>
          <a:ext cx="3930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300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41B50-C580-4890-9033-3F9C5BE40639}">
      <dsp:nvSpPr>
        <dsp:cNvPr id="0" name=""/>
        <dsp:cNvSpPr/>
      </dsp:nvSpPr>
      <dsp:spPr>
        <a:xfrm>
          <a:off x="3929059" y="3483084"/>
          <a:ext cx="2245519" cy="1047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Believe</a:t>
          </a:r>
          <a:br>
            <a:rPr lang="en-US" sz="2000" kern="1200" dirty="0"/>
          </a:br>
          <a:r>
            <a:rPr lang="en-US" sz="2000" kern="1200" dirty="0"/>
            <a:t>Acts 10:43</a:t>
          </a:r>
        </a:p>
      </dsp:txBody>
      <dsp:txXfrm>
        <a:off x="3980196" y="3534221"/>
        <a:ext cx="2143245" cy="945276"/>
      </dsp:txXfrm>
    </dsp:sp>
    <dsp:sp modelId="{D0CFB3E0-D337-4BB9-8E4A-A733637E8883}">
      <dsp:nvSpPr>
        <dsp:cNvPr id="0" name=""/>
        <dsp:cNvSpPr/>
      </dsp:nvSpPr>
      <dsp:spPr>
        <a:xfrm rot="8434250">
          <a:off x="1861502" y="3358280"/>
          <a:ext cx="3930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300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9945B7-4D24-4F64-8A9E-E90904720428}">
      <dsp:nvSpPr>
        <dsp:cNvPr id="0" name=""/>
        <dsp:cNvSpPr/>
      </dsp:nvSpPr>
      <dsp:spPr>
        <a:xfrm>
          <a:off x="146472" y="3483084"/>
          <a:ext cx="2245519" cy="1047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Repent &amp; Be Baptized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Acts 2:38; 10:48</a:t>
          </a:r>
        </a:p>
      </dsp:txBody>
      <dsp:txXfrm>
        <a:off x="197609" y="3534221"/>
        <a:ext cx="2143245" cy="945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D5296-DAC0-4337-A3BC-1116112F33C3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0DA4-C416-46F2-9399-CBBAA47FA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0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B70ED-6DE2-400D-A14E-A0BC41FD64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28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6491D5-95BD-4D44-B7ED-FD256A54C9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4222" y="795485"/>
            <a:ext cx="6511092" cy="23105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53CA7B-B3C9-4A5E-970F-80F5AA2A15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858" y="3697168"/>
            <a:ext cx="1109568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1542143"/>
            <a:ext cx="8211824" cy="2545361"/>
          </a:xfrm>
          <a:prstGeom prst="roundRect">
            <a:avLst/>
          </a:prstGeom>
          <a:solidFill>
            <a:srgbClr val="00660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C173FF-F2D8-4666-8E4B-5F49025A5F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7702" y="297099"/>
            <a:ext cx="2801566" cy="11673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0548C0-7F58-41D6-B853-949A0F9522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72968" y="4389437"/>
            <a:ext cx="494301" cy="19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3365110"/>
          </a:xfrm>
        </p:spPr>
        <p:txBody>
          <a:bodyPr anchor="ctr"/>
          <a:lstStyle>
            <a:lvl1pPr marL="0" indent="0">
              <a:buFont typeface="Arial"/>
              <a:buNone/>
              <a:defRPr>
                <a:latin typeface="Biome Light" panose="020B0303030204020804" pitchFamily="34" charset="0"/>
                <a:cs typeface="Biome Light" panose="020B03030302040208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4021138"/>
            <a:ext cx="8159750" cy="742690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1193260"/>
            <a:ext cx="8160063" cy="3582272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5817D-11E0-4DC3-9111-99E31353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A37D13D-867C-42F9-BCA5-87DA2C388EC8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fld id="{46D9562A-13BA-4A2B-AAEE-EA659A75F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3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1127"/>
            <a:ext cx="8229600" cy="32434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0" r:id="rId3"/>
    <p:sldLayoutId id="2147483657" r:id="rId4"/>
    <p:sldLayoutId id="2147483658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Biome" panose="020B0503030204020804" pitchFamily="34" charset="0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Wingdings" panose="05000000000000000000" pitchFamily="2" charset="2"/>
        <a:buNone/>
        <a:defRPr sz="3000" u="none" kern="1200">
          <a:solidFill>
            <a:schemeClr val="tx1"/>
          </a:solidFill>
          <a:latin typeface="Biome" panose="020B0503030204020804" pitchFamily="34" charset="0"/>
          <a:ea typeface="+mn-ea"/>
          <a:cs typeface="Biome" panose="020B0503030204020804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000" kern="1200">
          <a:solidFill>
            <a:schemeClr val="tx1"/>
          </a:solidFill>
          <a:latin typeface="Biome Light" panose="020B0303030204020804" pitchFamily="34" charset="0"/>
          <a:ea typeface="+mn-ea"/>
          <a:cs typeface="Biome Light" panose="020B0303030204020804" pitchFamily="34" charset="0"/>
        </a:defRPr>
      </a:lvl2pPr>
      <a:lvl3pPr marL="1371600" indent="-4572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000" kern="1200">
          <a:solidFill>
            <a:schemeClr val="tx1"/>
          </a:solidFill>
          <a:latin typeface="Biome Light" panose="020B0303030204020804" pitchFamily="34" charset="0"/>
          <a:ea typeface="+mn-ea"/>
          <a:cs typeface="Biome Light" panose="020B0303030204020804" pitchFamily="34" charset="0"/>
        </a:defRPr>
      </a:lvl3pPr>
      <a:lvl4pPr marL="1828800" indent="-4572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000" kern="1200">
          <a:solidFill>
            <a:schemeClr val="tx1"/>
          </a:solidFill>
          <a:latin typeface="Biome Light" panose="020B0303030204020804" pitchFamily="34" charset="0"/>
          <a:ea typeface="+mn-ea"/>
          <a:cs typeface="Biome Light" panose="020B0303030204020804" pitchFamily="34" charset="0"/>
        </a:defRPr>
      </a:lvl4pPr>
      <a:lvl5pPr marL="2286000" indent="-4572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000" kern="1200">
          <a:solidFill>
            <a:schemeClr val="tx1"/>
          </a:solidFill>
          <a:latin typeface="Biome Light" panose="020B0303030204020804" pitchFamily="34" charset="0"/>
          <a:ea typeface="+mn-ea"/>
          <a:cs typeface="Biome Light" panose="020B03030302040208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13D06-6242-4EA6-A7E4-496C873EE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990919"/>
            <a:ext cx="9143999" cy="1011654"/>
          </a:xfrm>
        </p:spPr>
        <p:txBody>
          <a:bodyPr>
            <a:noAutofit/>
          </a:bodyPr>
          <a:lstStyle/>
          <a:p>
            <a:pPr algn="ctr"/>
            <a:r>
              <a:rPr lang="en-US" sz="6600" spc="450" dirty="0">
                <a:latin typeface="Bauhaus 93" panose="04030905020B02020C02" pitchFamily="82" charset="0"/>
                <a:cs typeface="Aharoni" panose="02010803020104030203" pitchFamily="2" charset="-79"/>
              </a:rPr>
              <a:t>WELCOME!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99C61-A195-40C9-8029-BD9E54908B38}"/>
              </a:ext>
            </a:extLst>
          </p:cNvPr>
          <p:cNvSpPr txBox="1"/>
          <p:nvPr/>
        </p:nvSpPr>
        <p:spPr>
          <a:xfrm>
            <a:off x="484376" y="4219089"/>
            <a:ext cx="8414238" cy="727859"/>
          </a:xfrm>
          <a:prstGeom prst="round2DiagRect">
            <a:avLst>
              <a:gd name="adj1" fmla="val 30939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pPr defTabSz="685800">
              <a:defRPr/>
            </a:pPr>
            <a:r>
              <a:rPr lang="en-US" sz="1950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Scripture taken from the New King James Version®. </a:t>
            </a:r>
          </a:p>
          <a:p>
            <a:pPr defTabSz="685800">
              <a:defRPr/>
            </a:pPr>
            <a:r>
              <a:rPr lang="en-US" sz="1950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Copyright © 1982 by Thomas Nelson. Used by permission. All rights reserved.</a:t>
            </a:r>
            <a:endParaRPr lang="en-US" sz="1950" dirty="0">
              <a:solidFill>
                <a:prstClr val="white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7805479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868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plus/>
      </p:transition>
    </mc:Choice>
    <mc:Fallback xmlns="">
      <p:transition spd="slow">
        <p:plus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F630BD-35BF-43F7-B063-EA7F26A76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“Therefore let us </a:t>
            </a:r>
            <a:r>
              <a:rPr lang="en-US" b="1" u="sng" dirty="0"/>
              <a:t>pursue</a:t>
            </a:r>
            <a:r>
              <a:rPr lang="en-US" dirty="0"/>
              <a:t> the things </a:t>
            </a:r>
            <a:r>
              <a:rPr lang="en-US" i="1" dirty="0"/>
              <a:t>which make</a:t>
            </a:r>
            <a:r>
              <a:rPr lang="en-US" dirty="0"/>
              <a:t> for </a:t>
            </a:r>
            <a:r>
              <a:rPr lang="en-US" b="1" dirty="0"/>
              <a:t>peace</a:t>
            </a:r>
            <a:r>
              <a:rPr lang="en-US" dirty="0"/>
              <a:t> </a:t>
            </a:r>
            <a:r>
              <a:rPr lang="en-US" u="sng" dirty="0"/>
              <a:t>and</a:t>
            </a:r>
            <a:r>
              <a:rPr lang="en-US" dirty="0"/>
              <a:t> the things by which one may </a:t>
            </a:r>
            <a:r>
              <a:rPr lang="en-US" b="1" u="sng" dirty="0"/>
              <a:t>edify another</a:t>
            </a:r>
            <a:r>
              <a:rPr lang="en-US" dirty="0"/>
              <a:t>.”</a:t>
            </a:r>
          </a:p>
          <a:p>
            <a:r>
              <a:rPr lang="en-US" dirty="0"/>
              <a:t>Romans 14:19</a:t>
            </a:r>
          </a:p>
        </p:txBody>
      </p:sp>
    </p:spTree>
    <p:extLst>
      <p:ext uri="{BB962C8B-B14F-4D97-AF65-F5344CB8AC3E}">
        <p14:creationId xmlns:p14="http://schemas.microsoft.com/office/powerpoint/2010/main" val="201921368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F630BD-35BF-43F7-B063-EA7F26A76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aseline="30000" dirty="0"/>
              <a:t>1 </a:t>
            </a:r>
            <a:r>
              <a:rPr lang="en-US" dirty="0"/>
              <a:t>We then who are strong ought to bear with the scruples of the weak, and not to please ourselves.</a:t>
            </a:r>
          </a:p>
          <a:p>
            <a:r>
              <a:rPr lang="en-US" baseline="30000" dirty="0"/>
              <a:t>2 </a:t>
            </a:r>
            <a:r>
              <a:rPr lang="en-US" dirty="0"/>
              <a:t>Let each of us </a:t>
            </a:r>
            <a:r>
              <a:rPr lang="en-US" b="1" u="sng" dirty="0"/>
              <a:t>please</a:t>
            </a:r>
            <a:r>
              <a:rPr lang="en-US" dirty="0"/>
              <a:t> </a:t>
            </a:r>
            <a:r>
              <a:rPr lang="en-US" i="1" dirty="0"/>
              <a:t>his</a:t>
            </a:r>
            <a:r>
              <a:rPr lang="en-US" dirty="0"/>
              <a:t> neighbor for </a:t>
            </a:r>
            <a:r>
              <a:rPr lang="en-US" i="1" dirty="0"/>
              <a:t>his</a:t>
            </a:r>
            <a:r>
              <a:rPr lang="en-US" dirty="0"/>
              <a:t> good, leading to </a:t>
            </a:r>
            <a:r>
              <a:rPr lang="en-US" b="1" u="sng" dirty="0"/>
              <a:t>edification</a:t>
            </a:r>
            <a:r>
              <a:rPr lang="en-US" dirty="0"/>
              <a:t>.</a:t>
            </a:r>
          </a:p>
          <a:p>
            <a:r>
              <a:rPr lang="en-US" baseline="30000" dirty="0"/>
              <a:t>3 </a:t>
            </a:r>
            <a:r>
              <a:rPr lang="en-US" dirty="0"/>
              <a:t>For even Christ did not please Himself…</a:t>
            </a:r>
          </a:p>
          <a:p>
            <a:r>
              <a:rPr lang="en-US" dirty="0"/>
              <a:t>Romans 15:1-3</a:t>
            </a:r>
          </a:p>
        </p:txBody>
      </p:sp>
    </p:spTree>
    <p:extLst>
      <p:ext uri="{BB962C8B-B14F-4D97-AF65-F5344CB8AC3E}">
        <p14:creationId xmlns:p14="http://schemas.microsoft.com/office/powerpoint/2010/main" val="166748046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19BF4-8996-4153-B932-0F914AA22D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4" y="1545715"/>
            <a:ext cx="3823591" cy="183827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2 TIMOTHY 3:16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“All Scripture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given by inspiration of God, and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US" sz="1800" b="0" i="0" u="sng" strike="noStrike" baseline="0" dirty="0">
                <a:solidFill>
                  <a:schemeClr val="accent1"/>
                </a:solidFill>
                <a:latin typeface="Segoe UI" panose="020B0502040204020203" pitchFamily="34" charset="0"/>
              </a:rPr>
              <a:t>profitable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for doctrine, for reproof, for correction, for instruction in righteousness,”</a:t>
            </a:r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32A97D-8816-4FB7-B6C9-3A2013FC2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300" dirty="0"/>
              <a:t>Profitable</a:t>
            </a:r>
            <a:r>
              <a:rPr lang="en-US" dirty="0"/>
              <a:t> &amp; Unprofitable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3EAC56F-1321-4A34-9416-94FD3ABBCA0D}"/>
              </a:ext>
            </a:extLst>
          </p:cNvPr>
          <p:cNvSpPr txBox="1">
            <a:spLocks/>
          </p:cNvSpPr>
          <p:nvPr/>
        </p:nvSpPr>
        <p:spPr>
          <a:xfrm>
            <a:off x="4793673" y="1545715"/>
            <a:ext cx="3823591" cy="18382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000" u="none" kern="120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None/>
              <a:defRPr sz="3000" kern="1200">
                <a:solidFill>
                  <a:schemeClr val="tx1"/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tx1"/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tx1"/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tx1"/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0000"/>
                </a:solidFill>
                <a:latin typeface="Segoe UI" panose="020B0502040204020203" pitchFamily="34" charset="0"/>
              </a:rPr>
              <a:t>TITUS 3:9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“But avoid foolish disputes, genealogies, contentions, and strivings about the law; for they are </a:t>
            </a:r>
            <a:r>
              <a:rPr lang="en-US" sz="1800" b="0" i="0" u="sng" strike="noStrike" baseline="0" dirty="0">
                <a:solidFill>
                  <a:srgbClr val="C00000"/>
                </a:solidFill>
                <a:latin typeface="Segoe UI" panose="020B0502040204020203" pitchFamily="34" charset="0"/>
              </a:rPr>
              <a:t>unprofitable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and </a:t>
            </a:r>
            <a:r>
              <a:rPr lang="en-US" sz="1800" b="0" i="0" u="sng" strike="noStrike" baseline="0" dirty="0">
                <a:solidFill>
                  <a:srgbClr val="C00000"/>
                </a:solidFill>
                <a:latin typeface="Segoe UI" panose="020B0502040204020203" pitchFamily="34" charset="0"/>
              </a:rPr>
              <a:t>useless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.”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C1AE6-C098-496C-B1CB-127C11F6E66A}"/>
              </a:ext>
            </a:extLst>
          </p:cNvPr>
          <p:cNvSpPr txBox="1"/>
          <p:nvPr/>
        </p:nvSpPr>
        <p:spPr>
          <a:xfrm>
            <a:off x="457200" y="4184073"/>
            <a:ext cx="8160066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</a:rPr>
              <a:t>Romans 14:22, </a:t>
            </a:r>
            <a:r>
              <a:rPr lang="en-US" sz="20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“Do you have faith? </a:t>
            </a:r>
            <a:r>
              <a:rPr lang="en-US" sz="2000" b="0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Have </a:t>
            </a:r>
            <a:r>
              <a:rPr lang="en-US" sz="2000" b="0" i="1" u="sng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it</a:t>
            </a:r>
            <a:r>
              <a:rPr lang="en-US" sz="2000" b="0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 to yourself before God</a:t>
            </a:r>
            <a:r>
              <a:rPr lang="en-US" sz="20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. Happy </a:t>
            </a:r>
            <a:r>
              <a:rPr lang="en-US" sz="2000" b="0" i="1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is</a:t>
            </a:r>
            <a:r>
              <a:rPr lang="en-US" sz="20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 he who does not condemn himself in what he approves.”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99FD1D-8A3E-4E1A-A1CA-82583E1D424A}"/>
              </a:ext>
            </a:extLst>
          </p:cNvPr>
          <p:cNvSpPr txBox="1"/>
          <p:nvPr/>
        </p:nvSpPr>
        <p:spPr>
          <a:xfrm>
            <a:off x="457200" y="3614686"/>
            <a:ext cx="810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In matters of opinion, indifferent to God, doubtful things…</a:t>
            </a:r>
          </a:p>
        </p:txBody>
      </p:sp>
    </p:spTree>
    <p:extLst>
      <p:ext uri="{BB962C8B-B14F-4D97-AF65-F5344CB8AC3E}">
        <p14:creationId xmlns:p14="http://schemas.microsoft.com/office/powerpoint/2010/main" val="203165260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u="sng" dirty="0"/>
              <a:t>HINDRANCES TO PEACE</a:t>
            </a:r>
            <a:r>
              <a:rPr lang="en-US" dirty="0"/>
              <a:t>: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latin typeface="Biome Light" panose="020B0303030204020804" pitchFamily="34" charset="0"/>
                <a:cs typeface="Biome Light" panose="020B0303030204020804" pitchFamily="34" charset="0"/>
              </a:rPr>
              <a:t>Misunderstanding</a:t>
            </a: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36A00-14B0-45F8-B774-1D5986B98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Samuel 10</a:t>
            </a:r>
          </a:p>
          <a:p>
            <a:pPr marL="457200" indent="-457200">
              <a:buFont typeface="Wingdings" panose="05000000000000000000" pitchFamily="2" charset="2"/>
              <a:buChar char=""/>
            </a:pPr>
            <a:r>
              <a:rPr lang="en-US" sz="3200" dirty="0">
                <a:latin typeface="Biome Light" panose="020B0303030204020804" pitchFamily="34" charset="0"/>
                <a:cs typeface="Biome Light" panose="020B0303030204020804" pitchFamily="34" charset="0"/>
              </a:rPr>
              <a:t>Death of a ruler</a:t>
            </a:r>
          </a:p>
          <a:p>
            <a:pPr marL="914400" lvl="1" indent="-457200">
              <a:buFont typeface="Wingdings" panose="05000000000000000000" pitchFamily="2" charset="2"/>
              <a:buChar char=""/>
            </a:pPr>
            <a:r>
              <a:rPr lang="en-US" dirty="0"/>
              <a:t>Sympathetic gesture by David</a:t>
            </a:r>
          </a:p>
          <a:p>
            <a:pPr marL="1371600" lvl="2" indent="-457200">
              <a:buFont typeface="Wingdings" panose="05000000000000000000" pitchFamily="2" charset="2"/>
              <a:buChar char=""/>
            </a:pPr>
            <a:r>
              <a:rPr lang="en-US" sz="2800" dirty="0"/>
              <a:t>Slander &amp; suspicion</a:t>
            </a:r>
          </a:p>
          <a:p>
            <a:pPr marL="1828800" lvl="3" indent="-457200">
              <a:buFont typeface="Wingdings" panose="05000000000000000000" pitchFamily="2" charset="2"/>
              <a:buChar char=""/>
            </a:pPr>
            <a:r>
              <a:rPr lang="en-US" sz="2600" dirty="0"/>
              <a:t>Contemptible treatment of David’s servants</a:t>
            </a:r>
          </a:p>
          <a:p>
            <a:pPr marL="2286000" lvl="4" indent="-457200">
              <a:buFont typeface="Wingdings" panose="05000000000000000000" pitchFamily="2" charset="2"/>
              <a:buChar char=""/>
            </a:pPr>
            <a:r>
              <a:rPr lang="en-US" sz="2400" b="1" u="sng" dirty="0"/>
              <a:t>Resulted in all out war!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9D6455-668F-40A8-B3EB-8F9CD7D6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MISUNDERSTANDING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436A48-0BC2-4804-8463-4478A7394A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ESTEEM OTHERS BETTER THAN SELF</a:t>
            </a:r>
          </a:p>
          <a:p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“</a:t>
            </a:r>
            <a:r>
              <a:rPr lang="en-US" sz="2400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Let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nothing </a:t>
            </a:r>
            <a:r>
              <a:rPr lang="en-US" sz="2400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be done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through selfish ambition or conceit, but in lowliness of mind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let each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u="sng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esteem others better than himself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. Let each of you look out not only for his own interests, but also for the interests of others” (Phil. 2:3, 4). </a:t>
            </a:r>
            <a:endParaRPr lang="en-US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5A4CF-228A-4516-BAEE-4B454814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Remedies to Misunderstanding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3138CC-CDCB-4BE7-B70B-0C0658950543}"/>
              </a:ext>
            </a:extLst>
          </p:cNvPr>
          <p:cNvSpPr txBox="1"/>
          <p:nvPr/>
        </p:nvSpPr>
        <p:spPr>
          <a:xfrm>
            <a:off x="4327381" y="1469985"/>
            <a:ext cx="489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C35DD-F951-45C6-9598-0D94D1A30656}"/>
              </a:ext>
            </a:extLst>
          </p:cNvPr>
          <p:cNvSpPr txBox="1"/>
          <p:nvPr/>
        </p:nvSpPr>
        <p:spPr>
          <a:xfrm>
            <a:off x="618566" y="4347882"/>
            <a:ext cx="806823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pc="600" dirty="0"/>
              <a:t>THE ATTITUDE: </a:t>
            </a:r>
            <a:r>
              <a:rPr lang="en-US" b="1" u="sng" spc="600" dirty="0">
                <a:solidFill>
                  <a:schemeClr val="accent6">
                    <a:lumMod val="75000"/>
                  </a:schemeClr>
                </a:solidFill>
              </a:rPr>
              <a:t>HUMILITY</a:t>
            </a:r>
          </a:p>
        </p:txBody>
      </p:sp>
    </p:spTree>
    <p:extLst>
      <p:ext uri="{BB962C8B-B14F-4D97-AF65-F5344CB8AC3E}">
        <p14:creationId xmlns:p14="http://schemas.microsoft.com/office/powerpoint/2010/main" val="179922490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436A48-0BC2-4804-8463-4478A7394A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OUT FOR THE INTEREST OF OTHERS</a:t>
            </a:r>
          </a:p>
          <a:p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“</a:t>
            </a:r>
            <a:r>
              <a:rPr lang="en-US" sz="2400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Let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nothing </a:t>
            </a:r>
            <a:r>
              <a:rPr lang="en-US" sz="2400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be done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through selfish ambition or conceit, but in lowliness of mind let each esteem others better than himself.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Let each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of you </a:t>
            </a:r>
            <a:r>
              <a:rPr lang="en-US" sz="2400" u="sng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look out not only for his own interests, but also for the interests of others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” (Phil. 2:3, 4). </a:t>
            </a:r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5A4CF-228A-4516-BAEE-4B454814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Remedies to Misunderstanding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A2F57-1BC6-4A79-8526-ECE8E380925B}"/>
              </a:ext>
            </a:extLst>
          </p:cNvPr>
          <p:cNvSpPr txBox="1"/>
          <p:nvPr/>
        </p:nvSpPr>
        <p:spPr>
          <a:xfrm>
            <a:off x="4327381" y="1469985"/>
            <a:ext cx="489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0281A-60D9-471A-A676-1EA84C90A12C}"/>
              </a:ext>
            </a:extLst>
          </p:cNvPr>
          <p:cNvSpPr txBox="1"/>
          <p:nvPr/>
        </p:nvSpPr>
        <p:spPr>
          <a:xfrm>
            <a:off x="618566" y="4347882"/>
            <a:ext cx="806823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pc="600" dirty="0"/>
              <a:t>THE VIEW: </a:t>
            </a:r>
            <a:r>
              <a:rPr lang="en-US" b="1" u="sng" spc="600" dirty="0">
                <a:solidFill>
                  <a:schemeClr val="accent6">
                    <a:lumMod val="75000"/>
                  </a:schemeClr>
                </a:solidFill>
              </a:rPr>
              <a:t>INTERESTS OF OTHERS</a:t>
            </a:r>
          </a:p>
        </p:txBody>
      </p:sp>
    </p:spTree>
    <p:extLst>
      <p:ext uri="{BB962C8B-B14F-4D97-AF65-F5344CB8AC3E}">
        <p14:creationId xmlns:p14="http://schemas.microsoft.com/office/powerpoint/2010/main" val="294318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436A48-0BC2-4804-8463-4478A7394A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REACH FOR THE SAME MIND</a:t>
            </a:r>
          </a:p>
          <a:p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“</a:t>
            </a:r>
            <a:r>
              <a:rPr lang="en-US" sz="2400" b="0" i="0" u="none" strike="noStrike" baseline="0" dirty="0">
                <a:latin typeface="Segoe UI" panose="020B0502040204020203" pitchFamily="34" charset="0"/>
              </a:rPr>
              <a:t>I implore Euodia and I implore </a:t>
            </a:r>
            <a:r>
              <a:rPr lang="en-US" sz="2400" b="0" i="0" u="none" strike="noStrike" baseline="0" dirty="0" err="1">
                <a:latin typeface="Segoe UI" panose="020B0502040204020203" pitchFamily="34" charset="0"/>
              </a:rPr>
              <a:t>Syntyche</a:t>
            </a:r>
            <a:r>
              <a:rPr lang="en-US" sz="2400" b="0" i="0" u="none" strike="noStrike" baseline="0" dirty="0">
                <a:latin typeface="Segoe UI" panose="020B0502040204020203" pitchFamily="34" charset="0"/>
              </a:rPr>
              <a:t> to </a:t>
            </a:r>
            <a:r>
              <a:rPr lang="en-US" sz="2400" b="0" i="0" u="sng" strike="noStrike" baseline="0" dirty="0">
                <a:latin typeface="Segoe UI" panose="020B0502040204020203" pitchFamily="34" charset="0"/>
              </a:rPr>
              <a:t>be of the same mind</a:t>
            </a:r>
            <a:r>
              <a:rPr lang="en-US" sz="2400" b="0" i="0" u="none" strike="noStrike" baseline="0" dirty="0">
                <a:latin typeface="Segoe UI" panose="020B0502040204020203" pitchFamily="34" charset="0"/>
              </a:rPr>
              <a:t> in the Lord. And I urge you also, true companion, </a:t>
            </a:r>
            <a:r>
              <a:rPr lang="en-US" sz="2400" b="1" i="0" u="sng" strike="noStrike" baseline="0" dirty="0">
                <a:latin typeface="Segoe UI" panose="020B0502040204020203" pitchFamily="34" charset="0"/>
              </a:rPr>
              <a:t>HELP</a:t>
            </a:r>
            <a:r>
              <a:rPr lang="en-US" sz="2400" b="0" i="0" u="none" strike="noStrike" baseline="0" dirty="0">
                <a:latin typeface="Segoe UI" panose="020B0502040204020203" pitchFamily="34" charset="0"/>
              </a:rPr>
              <a:t> these women who labored with me in the gospel, with Clement also, and the rest of my </a:t>
            </a:r>
            <a:r>
              <a:rPr lang="en-US" sz="2400" b="0" i="0" u="sng" strike="noStrike" baseline="0" dirty="0">
                <a:latin typeface="Segoe UI" panose="020B0502040204020203" pitchFamily="34" charset="0"/>
              </a:rPr>
              <a:t>fellow workers</a:t>
            </a:r>
            <a:r>
              <a:rPr lang="en-US" sz="2400" b="0" i="0" u="none" strike="noStrike" baseline="0" dirty="0">
                <a:latin typeface="Segoe UI" panose="020B0502040204020203" pitchFamily="34" charset="0"/>
              </a:rPr>
              <a:t>, whose </a:t>
            </a:r>
            <a:r>
              <a:rPr lang="en-US" sz="2400" b="0" i="0" u="sng" strike="noStrike" baseline="0" dirty="0">
                <a:latin typeface="Segoe UI" panose="020B0502040204020203" pitchFamily="34" charset="0"/>
              </a:rPr>
              <a:t>names </a:t>
            </a:r>
            <a:r>
              <a:rPr lang="en-US" sz="2400" b="0" i="1" u="sng" strike="noStrike" baseline="0" dirty="0">
                <a:latin typeface="Segoe UI" panose="020B0502040204020203" pitchFamily="34" charset="0"/>
              </a:rPr>
              <a:t>are</a:t>
            </a:r>
            <a:r>
              <a:rPr lang="en-US" sz="2400" b="0" i="0" u="sng" strike="noStrike" baseline="0" dirty="0">
                <a:latin typeface="Segoe UI" panose="020B0502040204020203" pitchFamily="34" charset="0"/>
              </a:rPr>
              <a:t> in the Book of Life</a:t>
            </a:r>
            <a:r>
              <a:rPr lang="en-US" sz="2400" b="0" i="0" u="none" strike="noStrike" baseline="0" dirty="0">
                <a:latin typeface="Segoe UI" panose="020B0502040204020203" pitchFamily="34" charset="0"/>
              </a:rPr>
              <a:t>.</a:t>
            </a:r>
            <a:r>
              <a:rPr lang="en-US" sz="2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” (Phil. 4:2, 3). </a:t>
            </a:r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5A4CF-228A-4516-BAEE-4B454814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Remedies to Misunderstanding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A2F57-1BC6-4A79-8526-ECE8E380925B}"/>
              </a:ext>
            </a:extLst>
          </p:cNvPr>
          <p:cNvSpPr txBox="1"/>
          <p:nvPr/>
        </p:nvSpPr>
        <p:spPr>
          <a:xfrm>
            <a:off x="4327381" y="1469985"/>
            <a:ext cx="489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32C9D6-6F8F-42D9-8F01-FC9F400F5BA4}"/>
              </a:ext>
            </a:extLst>
          </p:cNvPr>
          <p:cNvSpPr txBox="1"/>
          <p:nvPr/>
        </p:nvSpPr>
        <p:spPr>
          <a:xfrm>
            <a:off x="618566" y="4347882"/>
            <a:ext cx="806823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pc="600" dirty="0"/>
              <a:t>THE ACTION: </a:t>
            </a:r>
            <a:r>
              <a:rPr lang="en-US" b="1" u="sng" spc="600" dirty="0">
                <a:solidFill>
                  <a:schemeClr val="accent6">
                    <a:lumMod val="75000"/>
                  </a:schemeClr>
                </a:solidFill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71550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u="sng" dirty="0"/>
              <a:t>HINDRANCES TO PEACE</a:t>
            </a:r>
            <a:r>
              <a:rPr lang="en-US" dirty="0"/>
              <a:t>: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latin typeface="Biome Light" panose="020B0303030204020804" pitchFamily="34" charset="0"/>
                <a:cs typeface="Biome Light" panose="020B0303030204020804" pitchFamily="34" charset="0"/>
              </a:rPr>
              <a:t>Misunderstanding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b="1" u="sng" dirty="0">
                <a:latin typeface="Biome Light" panose="020B0303030204020804" pitchFamily="34" charset="0"/>
                <a:cs typeface="Biome Light" panose="020B0303030204020804" pitchFamily="34" charset="0"/>
              </a:rPr>
              <a:t>PRIDE</a:t>
            </a:r>
          </a:p>
        </p:txBody>
      </p:sp>
    </p:spTree>
    <p:extLst>
      <p:ext uri="{BB962C8B-B14F-4D97-AF65-F5344CB8AC3E}">
        <p14:creationId xmlns:p14="http://schemas.microsoft.com/office/powerpoint/2010/main" val="1499600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B6B4C0-5847-484D-81AE-6C75F88AFEF4}"/>
              </a:ext>
            </a:extLst>
          </p:cNvPr>
          <p:cNvGrpSpPr/>
          <p:nvPr/>
        </p:nvGrpSpPr>
        <p:grpSpPr>
          <a:xfrm>
            <a:off x="2217513" y="476889"/>
            <a:ext cx="2032411" cy="1407329"/>
            <a:chOff x="2217513" y="476889"/>
            <a:chExt cx="2032411" cy="1407329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7F51D15-29A9-4340-893C-23DB0068B4E4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3233719" y="876999"/>
              <a:ext cx="1318" cy="100721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26C7E2F-9687-4148-BE9B-4FCD410E4163}"/>
                </a:ext>
              </a:extLst>
            </p:cNvPr>
            <p:cNvSpPr txBox="1"/>
            <p:nvPr/>
          </p:nvSpPr>
          <p:spPr>
            <a:xfrm>
              <a:off x="2217513" y="476889"/>
              <a:ext cx="2032411" cy="40011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000" b="1" i="1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(</a:t>
              </a:r>
              <a:r>
                <a:rPr lang="en-US" sz="2000" b="1" i="1" dirty="0" err="1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hyperphroneō</a:t>
              </a:r>
              <a:r>
                <a:rPr lang="en-US" sz="2000" b="1" i="1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)</a:t>
              </a:r>
              <a:endParaRPr lang="en-US" sz="2000" b="1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9BF3A-EB67-4197-8F91-723B8524FD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476889"/>
            <a:ext cx="8160063" cy="3309593"/>
          </a:xfrm>
        </p:spPr>
        <p:txBody>
          <a:bodyPr>
            <a:normAutofit/>
          </a:bodyPr>
          <a:lstStyle/>
          <a:p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“For I say, through the grace given to me, to everyone who is among you, not to think </a:t>
            </a:r>
            <a:r>
              <a:rPr lang="en-US" sz="2800" b="0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of himself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more </a:t>
            </a:r>
            <a:r>
              <a:rPr lang="en-US" sz="2800" b="1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highly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than he ought to think, but to think </a:t>
            </a:r>
            <a:r>
              <a:rPr lang="en-US" sz="2800" b="1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soberly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, as God has dealt to each one a measure of faith.”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8081D-60FC-4219-BF99-171B7E05A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4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12:3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ED827F-D989-43B6-A6D6-E3FD5DD572CF}"/>
              </a:ext>
            </a:extLst>
          </p:cNvPr>
          <p:cNvGrpSpPr/>
          <p:nvPr/>
        </p:nvGrpSpPr>
        <p:grpSpPr>
          <a:xfrm>
            <a:off x="1110607" y="2750127"/>
            <a:ext cx="1828800" cy="925490"/>
            <a:chOff x="1110607" y="2750127"/>
            <a:chExt cx="1828800" cy="92549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4459839-8B7C-42C3-AE83-B81750843B7D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H="1" flipV="1">
              <a:off x="2015840" y="2750127"/>
              <a:ext cx="9167" cy="52538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85BE14-0CD1-44D1-BB02-5B55CED8F30C}"/>
                </a:ext>
              </a:extLst>
            </p:cNvPr>
            <p:cNvSpPr txBox="1"/>
            <p:nvPr/>
          </p:nvSpPr>
          <p:spPr>
            <a:xfrm>
              <a:off x="1110607" y="3275507"/>
              <a:ext cx="1828800" cy="40011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000" b="1" i="1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(</a:t>
              </a:r>
              <a:r>
                <a:rPr lang="en-US" sz="2000" b="1" i="1" dirty="0" err="1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sōphroneō</a:t>
              </a:r>
              <a:r>
                <a:rPr lang="en-US" sz="2000" b="1" i="1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)</a:t>
              </a:r>
              <a:endParaRPr lang="en-US" sz="2000" b="1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A68E01B-A56F-4935-AFF2-2DBE45CBEC2E}"/>
              </a:ext>
            </a:extLst>
          </p:cNvPr>
          <p:cNvSpPr txBox="1"/>
          <p:nvPr/>
        </p:nvSpPr>
        <p:spPr>
          <a:xfrm>
            <a:off x="4502727" y="3868882"/>
            <a:ext cx="399010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iome" panose="020B0503030204020804" pitchFamily="34" charset="0"/>
                <a:cs typeface="Biome" panose="020B0503030204020804" pitchFamily="34" charset="0"/>
              </a:rPr>
              <a:t>“Do not think high thoughts, but healthy thoughts.”</a:t>
            </a:r>
          </a:p>
        </p:txBody>
      </p:sp>
    </p:spTree>
    <p:extLst>
      <p:ext uri="{BB962C8B-B14F-4D97-AF65-F5344CB8AC3E}">
        <p14:creationId xmlns:p14="http://schemas.microsoft.com/office/powerpoint/2010/main" val="327963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3ECC9B-8379-4505-97F2-AB685047C7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b="0" i="0" u="none" strike="noStrike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1  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Remind them </a:t>
            </a:r>
            <a:r>
              <a:rPr lang="en-US" sz="32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to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be subject to rulers and authorities, </a:t>
            </a:r>
            <a:r>
              <a:rPr lang="en-US" sz="32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to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obey, </a:t>
            </a:r>
            <a:r>
              <a:rPr lang="en-US" sz="32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to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be ready for every good work,</a:t>
            </a:r>
          </a:p>
          <a:p>
            <a:r>
              <a:rPr lang="en-US" sz="3200" b="0" i="0" u="none" strike="noStrike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2  </a:t>
            </a:r>
            <a:r>
              <a:rPr lang="en-US" sz="32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to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speak evil of no one, </a:t>
            </a:r>
            <a:r>
              <a:rPr lang="en-US" sz="3200" b="0" i="0" u="sng" strike="noStrike" baseline="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to</a:t>
            </a:r>
            <a:r>
              <a:rPr lang="en-US" sz="3200" b="0" i="0" u="none" strike="noStrike" baseline="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be peaceable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, gentle, </a:t>
            </a:r>
            <a:r>
              <a:rPr lang="en-US" sz="3200" b="0" i="0" u="none" strike="noStrike" baseline="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showing all humility </a:t>
            </a:r>
            <a:r>
              <a:rPr lang="en-US" sz="32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to all men</a:t>
            </a:r>
            <a:r>
              <a:rPr lang="en-US" sz="32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.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2E988-B347-4F64-AB93-3FC1C8AC2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TITUS 3:1, 2</a:t>
            </a:r>
          </a:p>
        </p:txBody>
      </p:sp>
    </p:spTree>
    <p:extLst>
      <p:ext uri="{BB962C8B-B14F-4D97-AF65-F5344CB8AC3E}">
        <p14:creationId xmlns:p14="http://schemas.microsoft.com/office/powerpoint/2010/main" val="168963244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u="sng" dirty="0"/>
              <a:t>HINDRANCES TO PEACE</a:t>
            </a:r>
            <a:r>
              <a:rPr lang="en-US" dirty="0"/>
              <a:t>: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latin typeface="Biome Light" panose="020B0303030204020804" pitchFamily="34" charset="0"/>
                <a:cs typeface="Biome Light" panose="020B0303030204020804" pitchFamily="34" charset="0"/>
              </a:rPr>
              <a:t>Misunderstanding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latin typeface="Biome Light" panose="020B0303030204020804" pitchFamily="34" charset="0"/>
                <a:cs typeface="Biome Light" panose="020B0303030204020804" pitchFamily="34" charset="0"/>
              </a:rPr>
              <a:t>Pride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b="1" u="sng" dirty="0">
                <a:latin typeface="Biome Light" panose="020B0303030204020804" pitchFamily="34" charset="0"/>
                <a:cs typeface="Biome Light" panose="020B0303030204020804" pitchFamily="34" charset="0"/>
              </a:rPr>
              <a:t>DISRESPECT</a:t>
            </a:r>
          </a:p>
        </p:txBody>
      </p:sp>
    </p:spTree>
    <p:extLst>
      <p:ext uri="{BB962C8B-B14F-4D97-AF65-F5344CB8AC3E}">
        <p14:creationId xmlns:p14="http://schemas.microsoft.com/office/powerpoint/2010/main" val="3991713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337CF-A34A-4E72-B79A-7D2D545597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CIVIL LEADERS </a:t>
            </a:r>
            <a:br>
              <a:rPr lang="en-US" dirty="0"/>
            </a:br>
            <a:r>
              <a:rPr lang="en-US" sz="2800" dirty="0"/>
              <a:t>TITUS 3:1; ROM. 13:1-7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DOMESTIC LEADERS</a:t>
            </a:r>
            <a:br>
              <a:rPr lang="en-US" dirty="0"/>
            </a:br>
            <a:r>
              <a:rPr lang="en-US" sz="2800" dirty="0"/>
              <a:t>1 PET. 3:1; EPH. 5:22-24; 6:1-3; Col. 3:19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SPIRITUAL LEADERS</a:t>
            </a:r>
            <a:br>
              <a:rPr lang="en-US" dirty="0"/>
            </a:br>
            <a:r>
              <a:rPr lang="en-US" sz="2800" spc="-80" dirty="0"/>
              <a:t>1 PET. 5:5; 2 PET. 2:10-13; 1 THESS. 5:12, 13</a:t>
            </a:r>
            <a:endParaRPr lang="en-US" spc="-8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46B77E-C7C6-44F2-9843-A8AECC5F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 FOR AUTHORITY</a:t>
            </a:r>
          </a:p>
        </p:txBody>
      </p:sp>
    </p:spTree>
    <p:extLst>
      <p:ext uri="{BB962C8B-B14F-4D97-AF65-F5344CB8AC3E}">
        <p14:creationId xmlns:p14="http://schemas.microsoft.com/office/powerpoint/2010/main" val="281698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336AC-49A5-409D-AEE5-87EEC6678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anose="02060903040505020403" pitchFamily="18" charset="0"/>
                <a:ea typeface="Times New Roman" panose="02020603050405020304" pitchFamily="18" charset="0"/>
              </a:rPr>
              <a:t>“What would you be willing to add or separate from to pursue peace?”</a:t>
            </a:r>
          </a:p>
          <a:p>
            <a:r>
              <a:rPr lang="en-US" sz="4000" dirty="0">
                <a:latin typeface="Rockwell Condensed" panose="02060603050405020104" pitchFamily="18" charset="0"/>
              </a:rPr>
              <a:t>(Galatians 5:22-26)</a:t>
            </a:r>
            <a:endParaRPr lang="en-US" sz="5400" dirty="0">
              <a:latin typeface="Rockwell Condensed" panose="020606030504050201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05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EB578-AAE4-439A-AC99-6F0F7B078D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34 Then Peter opened </a:t>
            </a:r>
            <a:r>
              <a:rPr lang="en-US" sz="2800" b="0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his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mouth and said: "In truth I perceive that God shows no partiality.</a:t>
            </a:r>
          </a:p>
          <a:p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35  "But in every nation </a:t>
            </a:r>
            <a:r>
              <a:rPr lang="en-US" sz="28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whoever fears Him and works righteousness is accepted by Him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.</a:t>
            </a:r>
          </a:p>
          <a:p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36  "The word which </a:t>
            </a:r>
            <a:r>
              <a:rPr lang="en-US" sz="2800" b="0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God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sent to the children of Israel, preaching </a:t>
            </a:r>
            <a:r>
              <a:rPr lang="en-US" sz="2800" b="1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peace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</a:t>
            </a:r>
            <a:r>
              <a:rPr lang="en-US" sz="2800" b="1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through Jesus Christ</a:t>
            </a:r>
            <a:r>
              <a:rPr lang="en-US" sz="28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—He is Lord of all—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D582D-639B-4257-A0A4-AC329EE96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3786482"/>
            <a:ext cx="8159750" cy="977346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ACTS 10:34-36</a:t>
            </a:r>
          </a:p>
        </p:txBody>
      </p:sp>
    </p:spTree>
    <p:extLst>
      <p:ext uri="{BB962C8B-B14F-4D97-AF65-F5344CB8AC3E}">
        <p14:creationId xmlns:p14="http://schemas.microsoft.com/office/powerpoint/2010/main" val="120367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A00B49-4E1A-4A4E-8FEA-F377209CFF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“and by Him to reconcile all things to Himself, by Him, whether things on earth or things in heaven,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made peace through the blood of His cross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05DB7-29B2-4805-97F9-AD4DE6AFB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3742747"/>
            <a:ext cx="8159750" cy="1021081"/>
          </a:xfrm>
        </p:spPr>
        <p:txBody>
          <a:bodyPr>
            <a:normAutofit/>
          </a:bodyPr>
          <a:lstStyle/>
          <a:p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COLOSSIANS 1:20</a:t>
            </a:r>
          </a:p>
        </p:txBody>
      </p:sp>
    </p:spTree>
    <p:extLst>
      <p:ext uri="{BB962C8B-B14F-4D97-AF65-F5344CB8AC3E}">
        <p14:creationId xmlns:p14="http://schemas.microsoft.com/office/powerpoint/2010/main" val="24135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5D5B4-A1DA-4E99-BA63-9289CE006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877" y="1119750"/>
            <a:ext cx="3438334" cy="227935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 THROUGH HIS BLOOD IN 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REMISSION OF SINS”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89C12D8-645B-4CFC-B6CD-8DA928D798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3356906"/>
              </p:ext>
            </p:extLst>
          </p:nvPr>
        </p:nvGraphicFramePr>
        <p:xfrm>
          <a:off x="2568293" y="189053"/>
          <a:ext cx="6321051" cy="4737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5633632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575CC1-35B7-4CDD-BFF9-6D17571D5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2C575CC1-35B7-4CDD-BFF9-6D17571D5D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053C67-A6C0-4625-B7E7-24578977B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4A053C67-A6C0-4625-B7E7-24578977BD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67AF36-C9EC-42D2-98BA-BC3A8EA7F6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E667AF36-C9EC-42D2-98BA-BC3A8EA7F6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4EC447-1026-4B5B-9F5A-E169CB6B63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3C4EC447-1026-4B5B-9F5A-E169CB6B63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841B50-C580-4890-9033-3F9C5BE40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5841B50-C580-4890-9033-3F9C5BE406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CFB3E0-D337-4BB9-8E4A-A733637E88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D0CFB3E0-D337-4BB9-8E4A-A733637E88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9945B7-4D24-4F64-8A9E-E90904720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FF9945B7-4D24-4F64-8A9E-E909047204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Defaul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973</TotalTime>
  <Words>781</Words>
  <Application>Microsoft Office PowerPoint</Application>
  <PresentationFormat>On-screen Show (16:9)</PresentationFormat>
  <Paragraphs>74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Bahnschrift SemiBold</vt:lpstr>
      <vt:lpstr>Bauhaus 93</vt:lpstr>
      <vt:lpstr>Biome</vt:lpstr>
      <vt:lpstr>Biome Light</vt:lpstr>
      <vt:lpstr>Calibri</vt:lpstr>
      <vt:lpstr>Rockwell Condensed</vt:lpstr>
      <vt:lpstr>Rockwell Extra Bold</vt:lpstr>
      <vt:lpstr>Segoe UI</vt:lpstr>
      <vt:lpstr>Trebuchet MS</vt:lpstr>
      <vt:lpstr>Wingdings</vt:lpstr>
      <vt:lpstr>Default</vt:lpstr>
      <vt:lpstr>WELCOME!</vt:lpstr>
      <vt:lpstr>PowerPoint Presentation</vt:lpstr>
      <vt:lpstr>PowerPoint Presentation</vt:lpstr>
      <vt:lpstr>PowerPoint Presentation</vt:lpstr>
      <vt:lpstr>Profitable &amp; Unprofitable</vt:lpstr>
      <vt:lpstr>PowerPoint Presentation</vt:lpstr>
      <vt:lpstr>MISUNDERSTANDING PEOPLE</vt:lpstr>
      <vt:lpstr>Remedies to Misunderstanding</vt:lpstr>
      <vt:lpstr>Remedies to Misunderstanding</vt:lpstr>
      <vt:lpstr>Remedies to Misunderstanding</vt:lpstr>
      <vt:lpstr>PowerPoint Presentation</vt:lpstr>
      <vt:lpstr>PowerPoint Presentation</vt:lpstr>
      <vt:lpstr>PowerPoint Presentation</vt:lpstr>
      <vt:lpstr>PowerPoint Presentation</vt:lpstr>
      <vt:lpstr>RESPECT FOR AUTHORITY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J. Wallace</dc:creator>
  <cp:lastModifiedBy>Steven Wallace</cp:lastModifiedBy>
  <cp:revision>20</cp:revision>
  <dcterms:created xsi:type="dcterms:W3CDTF">2014-03-26T14:03:34Z</dcterms:created>
  <dcterms:modified xsi:type="dcterms:W3CDTF">2022-04-02T20:14:43Z</dcterms:modified>
</cp:coreProperties>
</file>